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notesMasterIdLst>
    <p:notesMasterId r:id="rId40"/>
  </p:notesMasterIdLst>
  <p:sldIdLst>
    <p:sldId id="256" r:id="rId3"/>
    <p:sldId id="375" r:id="rId4"/>
    <p:sldId id="529" r:id="rId5"/>
    <p:sldId id="488" r:id="rId6"/>
    <p:sldId id="497" r:id="rId7"/>
    <p:sldId id="499" r:id="rId8"/>
    <p:sldId id="489" r:id="rId9"/>
    <p:sldId id="490" r:id="rId10"/>
    <p:sldId id="494" r:id="rId11"/>
    <p:sldId id="495" r:id="rId12"/>
    <p:sldId id="496" r:id="rId13"/>
    <p:sldId id="557" r:id="rId14"/>
    <p:sldId id="564" r:id="rId15"/>
    <p:sldId id="432" r:id="rId16"/>
    <p:sldId id="437" r:id="rId17"/>
    <p:sldId id="444" r:id="rId18"/>
    <p:sldId id="436" r:id="rId19"/>
    <p:sldId id="441" r:id="rId20"/>
    <p:sldId id="439" r:id="rId21"/>
    <p:sldId id="443" r:id="rId22"/>
    <p:sldId id="440" r:id="rId23"/>
    <p:sldId id="483" r:id="rId24"/>
    <p:sldId id="500" r:id="rId25"/>
    <p:sldId id="507" r:id="rId26"/>
    <p:sldId id="556" r:id="rId27"/>
    <p:sldId id="509" r:id="rId28"/>
    <p:sldId id="510" r:id="rId29"/>
    <p:sldId id="562" r:id="rId30"/>
    <p:sldId id="565" r:id="rId31"/>
    <p:sldId id="563" r:id="rId32"/>
    <p:sldId id="561" r:id="rId33"/>
    <p:sldId id="567" r:id="rId34"/>
    <p:sldId id="568" r:id="rId35"/>
    <p:sldId id="559" r:id="rId36"/>
    <p:sldId id="558" r:id="rId37"/>
    <p:sldId id="560" r:id="rId38"/>
    <p:sldId id="504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 autoAdjust="0"/>
    <p:restoredTop sz="86395" autoAdjust="0"/>
  </p:normalViewPr>
  <p:slideViewPr>
    <p:cSldViewPr>
      <p:cViewPr varScale="1">
        <p:scale>
          <a:sx n="131" d="100"/>
          <a:sy n="131" d="100"/>
        </p:scale>
        <p:origin x="5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FEAA7-AF84-439E-8333-17322E62D621}" type="doc">
      <dgm:prSet loTypeId="urn:microsoft.com/office/officeart/2005/8/layout/venn2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026E69-717D-4425-ACEC-507F159AB832}">
      <dgm:prSet phldrT="[Text]"/>
      <dgm:spPr/>
      <dgm:t>
        <a:bodyPr/>
        <a:lstStyle/>
        <a:p>
          <a:endParaRPr lang="en-US" dirty="0"/>
        </a:p>
      </dgm:t>
    </dgm:pt>
    <dgm:pt modelId="{CC5DFC46-CFBF-44B6-A192-2571D63283CD}" type="parTrans" cxnId="{7DDA909D-C58B-4E37-ACB6-998E973AF52D}">
      <dgm:prSet/>
      <dgm:spPr/>
      <dgm:t>
        <a:bodyPr/>
        <a:lstStyle/>
        <a:p>
          <a:endParaRPr lang="en-US"/>
        </a:p>
      </dgm:t>
    </dgm:pt>
    <dgm:pt modelId="{7674203A-75EC-45AA-B0EE-495644B66CD8}" type="sibTrans" cxnId="{7DDA909D-C58B-4E37-ACB6-998E973AF52D}">
      <dgm:prSet/>
      <dgm:spPr/>
      <dgm:t>
        <a:bodyPr/>
        <a:lstStyle/>
        <a:p>
          <a:endParaRPr lang="en-US"/>
        </a:p>
      </dgm:t>
    </dgm:pt>
    <dgm:pt modelId="{4D87082F-AF1A-4679-A2B2-2C5FA62F4E6B}">
      <dgm:prSet phldrT="[Text]"/>
      <dgm:spPr/>
      <dgm:t>
        <a:bodyPr/>
        <a:lstStyle/>
        <a:p>
          <a:endParaRPr lang="en-US" dirty="0"/>
        </a:p>
      </dgm:t>
    </dgm:pt>
    <dgm:pt modelId="{D3FA4EE1-FA28-46B8-A4BE-F54BC169F07D}" type="sibTrans" cxnId="{F03CD0AA-FA1F-48C9-B507-AFDAE2552DF9}">
      <dgm:prSet/>
      <dgm:spPr/>
      <dgm:t>
        <a:bodyPr/>
        <a:lstStyle/>
        <a:p>
          <a:endParaRPr lang="en-US"/>
        </a:p>
      </dgm:t>
    </dgm:pt>
    <dgm:pt modelId="{84371D1A-4DAD-40C4-BF7C-8761C8AF5E91}" type="parTrans" cxnId="{F03CD0AA-FA1F-48C9-B507-AFDAE2552DF9}">
      <dgm:prSet/>
      <dgm:spPr/>
      <dgm:t>
        <a:bodyPr/>
        <a:lstStyle/>
        <a:p>
          <a:endParaRPr lang="en-US"/>
        </a:p>
      </dgm:t>
    </dgm:pt>
    <dgm:pt modelId="{74CD39AF-3465-480B-8304-E9E791FDC9C2}" type="pres">
      <dgm:prSet presAssocID="{018FEAA7-AF84-439E-8333-17322E62D621}" presName="Name0" presStyleCnt="0">
        <dgm:presLayoutVars>
          <dgm:chMax val="7"/>
          <dgm:resizeHandles val="exact"/>
        </dgm:presLayoutVars>
      </dgm:prSet>
      <dgm:spPr/>
    </dgm:pt>
    <dgm:pt modelId="{0CAC04E0-92EB-4543-8D54-AEAA6796ADF0}" type="pres">
      <dgm:prSet presAssocID="{018FEAA7-AF84-439E-8333-17322E62D621}" presName="comp1" presStyleCnt="0"/>
      <dgm:spPr/>
    </dgm:pt>
    <dgm:pt modelId="{CF7464D4-1C85-4C20-B41A-5E10C261640E}" type="pres">
      <dgm:prSet presAssocID="{018FEAA7-AF84-439E-8333-17322E62D621}" presName="circle1" presStyleLbl="node1" presStyleIdx="0" presStyleCnt="2" custScaleX="108179"/>
      <dgm:spPr/>
    </dgm:pt>
    <dgm:pt modelId="{55FBB577-A1B1-487C-BEC6-C7BECE0DAE65}" type="pres">
      <dgm:prSet presAssocID="{018FEAA7-AF84-439E-8333-17322E62D621}" presName="c1text" presStyleLbl="node1" presStyleIdx="0" presStyleCnt="2">
        <dgm:presLayoutVars>
          <dgm:bulletEnabled val="1"/>
        </dgm:presLayoutVars>
      </dgm:prSet>
      <dgm:spPr/>
    </dgm:pt>
    <dgm:pt modelId="{8A0F1221-6B3E-4C8C-9678-A9114B74CC3A}" type="pres">
      <dgm:prSet presAssocID="{018FEAA7-AF84-439E-8333-17322E62D621}" presName="comp2" presStyleCnt="0"/>
      <dgm:spPr/>
    </dgm:pt>
    <dgm:pt modelId="{551CEFC5-6894-4720-A8D7-E70E7CE94AE9}" type="pres">
      <dgm:prSet presAssocID="{018FEAA7-AF84-439E-8333-17322E62D621}" presName="circle2" presStyleLbl="node1" presStyleIdx="1" presStyleCnt="2" custScaleX="121344" custScaleY="99397" custLinFactNeighborY="8895"/>
      <dgm:spPr/>
    </dgm:pt>
    <dgm:pt modelId="{2FF87E9A-96AA-458A-A924-16CF71288B22}" type="pres">
      <dgm:prSet presAssocID="{018FEAA7-AF84-439E-8333-17322E62D621}" presName="c2text" presStyleLbl="node1" presStyleIdx="1" presStyleCnt="2">
        <dgm:presLayoutVars>
          <dgm:bulletEnabled val="1"/>
        </dgm:presLayoutVars>
      </dgm:prSet>
      <dgm:spPr/>
    </dgm:pt>
  </dgm:ptLst>
  <dgm:cxnLst>
    <dgm:cxn modelId="{EF7C9D12-26BC-4FCD-802A-30F3D8D3A143}" type="presOf" srcId="{018FEAA7-AF84-439E-8333-17322E62D621}" destId="{74CD39AF-3465-480B-8304-E9E791FDC9C2}" srcOrd="0" destOrd="0" presId="urn:microsoft.com/office/officeart/2005/8/layout/venn2"/>
    <dgm:cxn modelId="{80724063-7BCA-4FA4-B7F1-71FF67875B08}" type="presOf" srcId="{4D87082F-AF1A-4679-A2B2-2C5FA62F4E6B}" destId="{CF7464D4-1C85-4C20-B41A-5E10C261640E}" srcOrd="0" destOrd="0" presId="urn:microsoft.com/office/officeart/2005/8/layout/venn2"/>
    <dgm:cxn modelId="{B5CC019C-2E1C-4AD9-B800-0D0671573225}" type="presOf" srcId="{4D87082F-AF1A-4679-A2B2-2C5FA62F4E6B}" destId="{55FBB577-A1B1-487C-BEC6-C7BECE0DAE65}" srcOrd="1" destOrd="0" presId="urn:microsoft.com/office/officeart/2005/8/layout/venn2"/>
    <dgm:cxn modelId="{7DDA909D-C58B-4E37-ACB6-998E973AF52D}" srcId="{018FEAA7-AF84-439E-8333-17322E62D621}" destId="{14026E69-717D-4425-ACEC-507F159AB832}" srcOrd="1" destOrd="0" parTransId="{CC5DFC46-CFBF-44B6-A192-2571D63283CD}" sibTransId="{7674203A-75EC-45AA-B0EE-495644B66CD8}"/>
    <dgm:cxn modelId="{F03CD0AA-FA1F-48C9-B507-AFDAE2552DF9}" srcId="{018FEAA7-AF84-439E-8333-17322E62D621}" destId="{4D87082F-AF1A-4679-A2B2-2C5FA62F4E6B}" srcOrd="0" destOrd="0" parTransId="{84371D1A-4DAD-40C4-BF7C-8761C8AF5E91}" sibTransId="{D3FA4EE1-FA28-46B8-A4BE-F54BC169F07D}"/>
    <dgm:cxn modelId="{9F0064C9-B233-49C1-89D6-406FD34E92C3}" type="presOf" srcId="{14026E69-717D-4425-ACEC-507F159AB832}" destId="{2FF87E9A-96AA-458A-A924-16CF71288B22}" srcOrd="1" destOrd="0" presId="urn:microsoft.com/office/officeart/2005/8/layout/venn2"/>
    <dgm:cxn modelId="{0CD9F1FF-92AE-4F4C-9118-F9A5309CDC59}" type="presOf" srcId="{14026E69-717D-4425-ACEC-507F159AB832}" destId="{551CEFC5-6894-4720-A8D7-E70E7CE94AE9}" srcOrd="0" destOrd="0" presId="urn:microsoft.com/office/officeart/2005/8/layout/venn2"/>
    <dgm:cxn modelId="{1F84999A-EA1C-4F65-836F-58A1C42B055C}" type="presParOf" srcId="{74CD39AF-3465-480B-8304-E9E791FDC9C2}" destId="{0CAC04E0-92EB-4543-8D54-AEAA6796ADF0}" srcOrd="0" destOrd="0" presId="urn:microsoft.com/office/officeart/2005/8/layout/venn2"/>
    <dgm:cxn modelId="{C8B7F6F6-A728-41B8-A24B-3CC85C198FD2}" type="presParOf" srcId="{0CAC04E0-92EB-4543-8D54-AEAA6796ADF0}" destId="{CF7464D4-1C85-4C20-B41A-5E10C261640E}" srcOrd="0" destOrd="0" presId="urn:microsoft.com/office/officeart/2005/8/layout/venn2"/>
    <dgm:cxn modelId="{82CE9D12-C0E2-406D-9F56-F9C5508E747F}" type="presParOf" srcId="{0CAC04E0-92EB-4543-8D54-AEAA6796ADF0}" destId="{55FBB577-A1B1-487C-BEC6-C7BECE0DAE65}" srcOrd="1" destOrd="0" presId="urn:microsoft.com/office/officeart/2005/8/layout/venn2"/>
    <dgm:cxn modelId="{848937C7-1ED4-4153-9965-CF4467B6262D}" type="presParOf" srcId="{74CD39AF-3465-480B-8304-E9E791FDC9C2}" destId="{8A0F1221-6B3E-4C8C-9678-A9114B74CC3A}" srcOrd="1" destOrd="0" presId="urn:microsoft.com/office/officeart/2005/8/layout/venn2"/>
    <dgm:cxn modelId="{F6CC75DB-875E-491E-A013-42363148F347}" type="presParOf" srcId="{8A0F1221-6B3E-4C8C-9678-A9114B74CC3A}" destId="{551CEFC5-6894-4720-A8D7-E70E7CE94AE9}" srcOrd="0" destOrd="0" presId="urn:microsoft.com/office/officeart/2005/8/layout/venn2"/>
    <dgm:cxn modelId="{344D6992-332A-4177-82BD-64F91DC1CDEC}" type="presParOf" srcId="{8A0F1221-6B3E-4C8C-9678-A9114B74CC3A}" destId="{2FF87E9A-96AA-458A-A924-16CF71288B2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464D4-1C85-4C20-B41A-5E10C261640E}">
      <dsp:nvSpPr>
        <dsp:cNvPr id="0" name=""/>
        <dsp:cNvSpPr/>
      </dsp:nvSpPr>
      <dsp:spPr>
        <a:xfrm>
          <a:off x="990603" y="0"/>
          <a:ext cx="4800593" cy="44376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130744" y="332822"/>
        <a:ext cx="2520311" cy="754398"/>
      </dsp:txXfrm>
    </dsp:sp>
    <dsp:sp modelId="{551CEFC5-6894-4720-A8D7-E70E7CE94AE9}">
      <dsp:nvSpPr>
        <dsp:cNvPr id="0" name=""/>
        <dsp:cNvSpPr/>
      </dsp:nvSpPr>
      <dsp:spPr>
        <a:xfrm>
          <a:off x="1371596" y="1129478"/>
          <a:ext cx="4038606" cy="330816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800" kern="1200" dirty="0"/>
        </a:p>
      </dsp:txBody>
      <dsp:txXfrm>
        <a:off x="1963036" y="1956518"/>
        <a:ext cx="2855726" cy="1654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1/25/21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22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6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>
            <a:extLst>
              <a:ext uri="{FF2B5EF4-FFF2-40B4-BE49-F238E27FC236}">
                <a16:creationId xmlns:a16="http://schemas.microsoft.com/office/drawing/2014/main" id="{95EAF1D9-1C3A-4D22-8490-FF69787105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08/25/11</a:t>
            </a:r>
          </a:p>
        </p:txBody>
      </p:sp>
      <p:sp>
        <p:nvSpPr>
          <p:cNvPr id="16387" name="Rectangle 12">
            <a:extLst>
              <a:ext uri="{FF2B5EF4-FFF2-40B4-BE49-F238E27FC236}">
                <a16:creationId xmlns:a16="http://schemas.microsoft.com/office/drawing/2014/main" id="{9C6E2699-B262-488B-9B70-17D4C0AE5B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A70543-82B0-4F59-8342-8DF1D31216C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Text Box 1">
            <a:extLst>
              <a:ext uri="{FF2B5EF4-FFF2-40B4-BE49-F238E27FC236}">
                <a16:creationId xmlns:a16="http://schemas.microsoft.com/office/drawing/2014/main" id="{80FA5BDA-6BC7-4C41-A1C0-E6E225097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FD449C6-68C3-442E-B64C-240C52B7B55F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868C3580-F092-4447-972F-B303A185C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5B4815F1-9FFE-4A37-8639-628FA31E0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8463" cy="4200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20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AECAD90-2605-49BF-8500-77CB84243B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9FE5965-76B0-4B9D-B5A4-87EE9A207F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Networks allow an entity on one machine to communicate with another entity on another machine</a:t>
            </a:r>
          </a:p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7748EB0-6A6D-4580-B06E-370D34538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A02BB2-5D41-4AEE-A780-EDE7B4ACFEE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6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D8B6349-3622-4D00-B253-484A25080C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5219E96F-8B9F-4214-9800-DE94614733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882536D-1E36-46BD-AA08-D163C2D3D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D1E04A-E270-45D7-85AF-744DBFA48D9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5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84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0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56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6BA19-72E9-4837-A60C-1743973BF13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3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9EA39-B878-4919-926D-201D49DB2F0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6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88CEE-0121-4ADB-B8FD-CCEF6914BF7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9683C-4871-4C8F-BEEA-10AF86B392BF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0BE36-488E-4863-BE8B-D3A83D23C03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F92F1-570F-44E4-BBF4-1F8F64D4D95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3877-7FD5-4441-908E-24202D23D68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3D58C-3E0D-4875-BD18-5F8E67BFAEE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FD6FDA-026B-4FDA-86C9-6656EB6D6CC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5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M. Hammoud &amp; M. Sakr-- 2011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018BDF-3348-4C5B-99DA-BEA80FC25D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FD5F6-C870-44FD-A034-5AC46678175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lnSpcReduction="10000"/>
          </a:bodyPr>
          <a:lstStyle/>
          <a:p>
            <a:r>
              <a:rPr lang="en-US" sz="3900" dirty="0"/>
              <a:t>Communication </a:t>
            </a:r>
          </a:p>
          <a:p>
            <a:r>
              <a:rPr lang="en-US" sz="3000"/>
              <a:t>Lecture 5</a:t>
            </a:r>
            <a:endParaRPr lang="en-US" sz="3000" dirty="0"/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6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5C3FE8C9-1415-45C0-A910-DA514F8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515600" cy="457200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Ethernet Networks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Predominantly used in the wired Internet</a:t>
            </a:r>
          </a:p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Wireless LANs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Primarily designed to provide wireless access to </a:t>
            </a:r>
            <a:br>
              <a:rPr lang="en-US" altLang="en-US" sz="2400" dirty="0"/>
            </a:br>
            <a:r>
              <a:rPr lang="en-US" altLang="en-US" sz="2400" dirty="0"/>
              <a:t>the Internet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Low-range (100s of m), high-bandwidth</a:t>
            </a:r>
            <a:endParaRPr lang="en-US" altLang="en-US" sz="900" dirty="0"/>
          </a:p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Cellular networks (2G/3G/4G)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Initially, designed to carry voice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Large range (few </a:t>
            </a:r>
            <a:r>
              <a:rPr lang="en-US" altLang="en-US" sz="2400" dirty="0" err="1"/>
              <a:t>kms</a:t>
            </a:r>
            <a:r>
              <a:rPr lang="en-US" altLang="en-US" sz="2400" dirty="0"/>
              <a:t>)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Low-bandwidth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BDBB2CE4-6CB3-411D-81C9-E2A89A6E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81200"/>
            <a:ext cx="2011362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CC8EC7A7-20E7-4166-BB05-05C5DC47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71131"/>
            <a:ext cx="1905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53A232-F9B5-4866-9396-7E0EACE3A46A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Types of Networks – Based on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47352-3BCA-3F48-B6D0-26E7172E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5E76-781C-487A-8D73-7F9BE10F1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19139"/>
              </p:ext>
            </p:extLst>
          </p:nvPr>
        </p:nvGraphicFramePr>
        <p:xfrm>
          <a:off x="1295400" y="1828800"/>
          <a:ext cx="9296400" cy="426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Bandwidth (Mbps)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Latency (ms)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Wired 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Ethernet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1-2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– 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–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Wired WAN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Worldwide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0.5</a:t>
                      </a:r>
                      <a:r>
                        <a:rPr lang="en-US" sz="2000" baseline="0" dirty="0"/>
                        <a:t> – 600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 –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Wireless</a:t>
                      </a:r>
                      <a:r>
                        <a:rPr lang="en-US" sz="2000" baseline="0" dirty="0"/>
                        <a:t> PAN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0" dirty="0"/>
                        <a:t> – 30 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0.5 –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–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Wireless 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WiFi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0.15 – 1.5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– 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–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79">
                <a:tc>
                  <a:txBody>
                    <a:bodyPr/>
                    <a:lstStyle/>
                    <a:p>
                      <a:r>
                        <a:rPr lang="en-US" sz="2000" dirty="0"/>
                        <a:t>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2G</a:t>
                      </a:r>
                      <a:r>
                        <a:rPr lang="en-US" sz="2000" baseline="0" dirty="0"/>
                        <a:t> – GSM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100m – 20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0.270 – 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175">
                <a:tc>
                  <a:txBody>
                    <a:bodyPr/>
                    <a:lstStyle/>
                    <a:p>
                      <a:r>
                        <a:rPr lang="en-US" sz="2000" dirty="0"/>
                        <a:t>Modern 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– 5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348 – 14.4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  <a:r>
                        <a:rPr lang="en-US" sz="2000" baseline="0" dirty="0"/>
                        <a:t> – 500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CC0B647C-9CE7-4009-BC72-EC268D2BE551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Typical Performance for Different Types of Networks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495C79D-B5A1-444A-8916-DD266039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F3EF148C-8637-46B0-9D69-435F1831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363200" cy="4271963"/>
          </a:xfrm>
        </p:spPr>
        <p:txBody>
          <a:bodyPr/>
          <a:lstStyle/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Network Protocols</a:t>
            </a:r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Packet Transmission</a:t>
            </a:r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Network Layers</a:t>
            </a:r>
          </a:p>
          <a:p>
            <a:pPr lvl="1"/>
            <a:r>
              <a:rPr lang="en-US" altLang="en-US" dirty="0"/>
              <a:t>Physical layer </a:t>
            </a:r>
          </a:p>
          <a:p>
            <a:pPr lvl="1"/>
            <a:r>
              <a:rPr lang="en-US" altLang="en-US" dirty="0"/>
              <a:t>Data-link layer</a:t>
            </a:r>
          </a:p>
          <a:p>
            <a:pPr lvl="1"/>
            <a:r>
              <a:rPr lang="en-US" altLang="en-US" dirty="0"/>
              <a:t>Network layer and routing</a:t>
            </a:r>
          </a:p>
          <a:p>
            <a:pPr lvl="1"/>
            <a:r>
              <a:rPr lang="en-US" altLang="en-US" dirty="0"/>
              <a:t>Transport layer and congestion control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516A47-43F9-424D-B930-9B1CFEEFCAE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Principles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B4750EB-E1B2-AB4F-8F01-35CB071A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Layered Protocols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7DF2-78B1-1447-8E9D-EBB2315C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4432738" cy="3733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77C1B-DA76-F944-9F61-380D2651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000"/>
            <a:ext cx="4605969" cy="3295650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E538BEB-4EFD-CE44-A53D-D65F3358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DD2A-057A-48D1-AF71-94F43644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515600" cy="4394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If two entities want to communicate on a network, pre-defined agreements are necessary</a:t>
            </a:r>
          </a:p>
          <a:p>
            <a:pPr lvl="1">
              <a:defRPr/>
            </a:pPr>
            <a:r>
              <a:rPr lang="en-US" dirty="0"/>
              <a:t>How a message will be formatted?</a:t>
            </a:r>
          </a:p>
          <a:p>
            <a:pPr lvl="1">
              <a:defRPr/>
            </a:pPr>
            <a:r>
              <a:rPr lang="en-US" dirty="0"/>
              <a:t>How does the receiver know the last bit in the message?</a:t>
            </a:r>
          </a:p>
          <a:p>
            <a:pPr lvl="1">
              <a:defRPr/>
            </a:pPr>
            <a:r>
              <a:rPr lang="en-US" dirty="0"/>
              <a:t>How can a receiver detect if the message is damaged?</a:t>
            </a:r>
          </a:p>
          <a:p>
            <a:pPr marL="457200" lvl="1" indent="0"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Protocol</a:t>
            </a:r>
            <a:r>
              <a:rPr lang="en-US" dirty="0"/>
              <a:t>” is a well-known set of rules and formats to be used for communication between the entities</a:t>
            </a:r>
          </a:p>
          <a:p>
            <a:pPr lvl="2">
              <a:defRPr/>
            </a:pPr>
            <a:endParaRPr lang="en-US" sz="1400" dirty="0"/>
          </a:p>
          <a:p>
            <a:pPr>
              <a:defRPr/>
            </a:pPr>
            <a:r>
              <a:rPr lang="en-US" dirty="0"/>
              <a:t>Standardizing a well-known set of protocols supports communication among </a:t>
            </a:r>
            <a:r>
              <a:rPr lang="en-US" i="1" dirty="0"/>
              <a:t>heterogeneous</a:t>
            </a:r>
            <a:r>
              <a:rPr lang="en-US" dirty="0"/>
              <a:t> entities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3B2629-409C-4E9E-8E7A-498C18BFECB6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Protocols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C6875E-7670-1A49-B71D-EF4B8AD8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516A47-43F9-424D-B930-9B1CFEEFCAE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83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Principles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B4750EB-E1B2-AB4F-8F01-35CB071A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086E37-9A99-7C4E-A794-AC1E92D3A075}"/>
              </a:ext>
            </a:extLst>
          </p:cNvPr>
          <p:cNvSpPr txBox="1">
            <a:spLocks noChangeArrowheads="1"/>
          </p:cNvSpPr>
          <p:nvPr/>
        </p:nvSpPr>
        <p:spPr>
          <a:xfrm>
            <a:off x="1819275" y="5808663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dirty="0"/>
              <a:t>A typical message as it appears on the network.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74AF841-92F9-5C49-A581-2648C408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82763"/>
            <a:ext cx="769937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9C0D4-4A41-4F7B-9F23-5C79F824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799"/>
            <a:ext cx="10439400" cy="4572001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Messages are broken up into </a:t>
            </a:r>
            <a:r>
              <a:rPr lang="en-US" dirty="0">
                <a:solidFill>
                  <a:schemeClr val="accent6"/>
                </a:solidFill>
              </a:rPr>
              <a:t>packets</a:t>
            </a:r>
          </a:p>
          <a:p>
            <a:pPr lvl="1">
              <a:defRPr/>
            </a:pPr>
            <a:r>
              <a:rPr lang="en-US" dirty="0"/>
              <a:t>A packet is the unit of data that is transmitted </a:t>
            </a:r>
            <a:br>
              <a:rPr lang="en-US" dirty="0"/>
            </a:br>
            <a:r>
              <a:rPr lang="en-US" dirty="0"/>
              <a:t>between an origin and a destination</a:t>
            </a:r>
          </a:p>
          <a:p>
            <a:pPr lvl="1">
              <a:defRPr/>
            </a:pPr>
            <a:r>
              <a:rPr lang="en-US" dirty="0"/>
              <a:t>Packets can be of arbitrary lengths</a:t>
            </a:r>
          </a:p>
          <a:p>
            <a:pPr lvl="2">
              <a:defRPr/>
            </a:pPr>
            <a:endParaRPr lang="en-US" sz="1400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Maximum size of the packet is known as Maximum Transmission Unit (MTU)</a:t>
            </a:r>
          </a:p>
          <a:p>
            <a:pPr lvl="1">
              <a:defRPr/>
            </a:pPr>
            <a:r>
              <a:rPr lang="en-US" dirty="0"/>
              <a:t>MTU prevents one host from sending a very long message</a:t>
            </a:r>
          </a:p>
          <a:p>
            <a:pPr lvl="4">
              <a:defRPr/>
            </a:pPr>
            <a:endParaRPr lang="en-US" sz="1100" dirty="0"/>
          </a:p>
          <a:p>
            <a:pPr>
              <a:defRPr/>
            </a:pPr>
            <a:r>
              <a:rPr lang="en-US" dirty="0"/>
              <a:t>Each packet has two main fields</a:t>
            </a:r>
          </a:p>
          <a:p>
            <a:pPr lvl="1">
              <a:defRPr/>
            </a:pPr>
            <a:r>
              <a:rPr lang="en-US" dirty="0"/>
              <a:t>Header: Contains meta-information about the packet</a:t>
            </a:r>
          </a:p>
          <a:p>
            <a:pPr lvl="2">
              <a:defRPr/>
            </a:pPr>
            <a:r>
              <a:rPr lang="en-US" sz="2200" dirty="0"/>
              <a:t>e.g., Length of the packet, receiver ID</a:t>
            </a:r>
          </a:p>
          <a:p>
            <a:pPr lvl="1">
              <a:defRPr/>
            </a:pPr>
            <a:r>
              <a:rPr lang="en-US" dirty="0"/>
              <a:t>Data</a:t>
            </a:r>
          </a:p>
          <a:p>
            <a:pPr lvl="1">
              <a:defRPr/>
            </a:pPr>
            <a:endParaRPr lang="en-US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2D1460-4F81-4778-988F-471E058EADEA}"/>
              </a:ext>
            </a:extLst>
          </p:cNvPr>
          <p:cNvGrpSpPr/>
          <p:nvPr/>
        </p:nvGrpSpPr>
        <p:grpSpPr>
          <a:xfrm>
            <a:off x="8077200" y="2133600"/>
            <a:ext cx="2590800" cy="685800"/>
            <a:chOff x="6248400" y="2133600"/>
            <a:chExt cx="2590800" cy="685800"/>
          </a:xfrm>
        </p:grpSpPr>
        <p:grpSp>
          <p:nvGrpSpPr>
            <p:cNvPr id="22532" name="Group 14">
              <a:extLst>
                <a:ext uri="{FF2B5EF4-FFF2-40B4-BE49-F238E27FC236}">
                  <a16:creationId xmlns:a16="http://schemas.microsoft.com/office/drawing/2014/main" id="{D5397A89-0F8B-4FEF-9F95-524EB8754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2133600"/>
              <a:ext cx="2590800" cy="685800"/>
              <a:chOff x="6377298" y="3505200"/>
              <a:chExt cx="2233302" cy="609600"/>
            </a:xfrm>
          </p:grpSpPr>
          <p:pic>
            <p:nvPicPr>
              <p:cNvPr id="22542" name="Picture 11">
                <a:extLst>
                  <a:ext uri="{FF2B5EF4-FFF2-40B4-BE49-F238E27FC236}">
                    <a16:creationId xmlns:a16="http://schemas.microsoft.com/office/drawing/2014/main" id="{258A5861-BD2F-4689-AFE7-FE8D87450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5000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3" name="Picture 11">
                <a:extLst>
                  <a:ext uri="{FF2B5EF4-FFF2-40B4-BE49-F238E27FC236}">
                    <a16:creationId xmlns:a16="http://schemas.microsoft.com/office/drawing/2014/main" id="{329E288F-60A5-43EC-BA87-ACF5850D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7298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4" name="Picture 11">
                <a:extLst>
                  <a:ext uri="{FF2B5EF4-FFF2-40B4-BE49-F238E27FC236}">
                    <a16:creationId xmlns:a16="http://schemas.microsoft.com/office/drawing/2014/main" id="{37916AFC-2444-493D-A631-7AFFC32F8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721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5" name="Picture 11">
                <a:extLst>
                  <a:ext uri="{FF2B5EF4-FFF2-40B4-BE49-F238E27FC236}">
                    <a16:creationId xmlns:a16="http://schemas.microsoft.com/office/drawing/2014/main" id="{087B37D0-1686-49BD-AE40-41C28E2C6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4823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22546" name="Group 19">
                <a:extLst>
                  <a:ext uri="{FF2B5EF4-FFF2-40B4-BE49-F238E27FC236}">
                    <a16:creationId xmlns:a16="http://schemas.microsoft.com/office/drawing/2014/main" id="{2322C767-EEFD-494F-9F77-EB81F2CF9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03987" y="3810000"/>
                <a:ext cx="1954213" cy="304800"/>
                <a:chOff x="6275387" y="4038600"/>
                <a:chExt cx="1954213" cy="304800"/>
              </a:xfrm>
            </p:grpSpPr>
            <p:sp>
              <p:nvSpPr>
                <p:cNvPr id="21" name="Can 20">
                  <a:extLst>
                    <a:ext uri="{FF2B5EF4-FFF2-40B4-BE49-F238E27FC236}">
                      <a16:creationId xmlns:a16="http://schemas.microsoft.com/office/drawing/2014/main" id="{C7D8E852-18FB-4609-9AB8-CBC44D9724AA}"/>
                    </a:ext>
                  </a:extLst>
                </p:cNvPr>
                <p:cNvSpPr/>
                <p:nvPr/>
              </p:nvSpPr>
              <p:spPr bwMode="auto">
                <a:xfrm>
                  <a:off x="6883088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2" name="Can 21">
                  <a:extLst>
                    <a:ext uri="{FF2B5EF4-FFF2-40B4-BE49-F238E27FC236}">
                      <a16:creationId xmlns:a16="http://schemas.microsoft.com/office/drawing/2014/main" id="{413078B2-3DC9-4D9C-9869-DBB7D90163ED}"/>
                    </a:ext>
                  </a:extLst>
                </p:cNvPr>
                <p:cNvSpPr/>
                <p:nvPr/>
              </p:nvSpPr>
              <p:spPr bwMode="auto">
                <a:xfrm>
                  <a:off x="6275387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3" name="Can 22">
                  <a:extLst>
                    <a:ext uri="{FF2B5EF4-FFF2-40B4-BE49-F238E27FC236}">
                      <a16:creationId xmlns:a16="http://schemas.microsoft.com/office/drawing/2014/main" id="{ABC1102E-00C0-4D24-B6A0-F8D6E9FF9773}"/>
                    </a:ext>
                  </a:extLst>
                </p:cNvPr>
                <p:cNvSpPr/>
                <p:nvPr/>
              </p:nvSpPr>
              <p:spPr bwMode="auto">
                <a:xfrm>
                  <a:off x="7469809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4" name="Can 23">
                  <a:extLst>
                    <a:ext uri="{FF2B5EF4-FFF2-40B4-BE49-F238E27FC236}">
                      <a16:creationId xmlns:a16="http://schemas.microsoft.com/office/drawing/2014/main" id="{8863E942-8B73-4B34-9130-000383FE3AD2}"/>
                    </a:ext>
                  </a:extLst>
                </p:cNvPr>
                <p:cNvSpPr/>
                <p:nvPr/>
              </p:nvSpPr>
              <p:spPr bwMode="auto">
                <a:xfrm>
                  <a:off x="8077200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5" name="Can 24">
                  <a:extLst>
                    <a:ext uri="{FF2B5EF4-FFF2-40B4-BE49-F238E27FC236}">
                      <a16:creationId xmlns:a16="http://schemas.microsoft.com/office/drawing/2014/main" id="{FA2F5A25-A41E-4ED7-A67A-E7F61C71260C}"/>
                    </a:ext>
                  </a:extLst>
                </p:cNvPr>
                <p:cNvSpPr/>
                <p:nvPr/>
              </p:nvSpPr>
              <p:spPr bwMode="auto">
                <a:xfrm rot="5400000">
                  <a:off x="7176294" y="3290093"/>
                  <a:ext cx="152400" cy="1954213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F0F768-579E-4B95-A379-E352C94D86EE}"/>
                </a:ext>
              </a:extLst>
            </p:cNvPr>
            <p:cNvSpPr/>
            <p:nvPr/>
          </p:nvSpPr>
          <p:spPr>
            <a:xfrm>
              <a:off x="6653212" y="2711450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DE66AE-47D5-458C-87B8-FBA073F5B6B0}"/>
                </a:ext>
              </a:extLst>
            </p:cNvPr>
            <p:cNvSpPr/>
            <p:nvPr/>
          </p:nvSpPr>
          <p:spPr>
            <a:xfrm>
              <a:off x="7289800" y="2701925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75FC3D-EDB4-4437-A29F-E9766A43398E}"/>
                </a:ext>
              </a:extLst>
            </p:cNvPr>
            <p:cNvSpPr/>
            <p:nvPr/>
          </p:nvSpPr>
          <p:spPr>
            <a:xfrm>
              <a:off x="8002587" y="2701925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287B50-BE93-4A8A-93AA-E55A4C708E9A}"/>
                </a:ext>
              </a:extLst>
            </p:cNvPr>
            <p:cNvSpPr/>
            <p:nvPr/>
          </p:nvSpPr>
          <p:spPr>
            <a:xfrm flipH="1">
              <a:off x="6457953" y="2530478"/>
              <a:ext cx="52387" cy="1555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794831-B589-449F-8A50-B2036D115A52}"/>
                </a:ext>
              </a:extLst>
            </p:cNvPr>
            <p:cNvSpPr/>
            <p:nvPr/>
          </p:nvSpPr>
          <p:spPr>
            <a:xfrm flipH="1">
              <a:off x="8529637" y="2565400"/>
              <a:ext cx="52388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0C17FE-E3B4-454F-9549-EF3D0FD98F39}"/>
                </a:ext>
              </a:extLst>
            </p:cNvPr>
            <p:cNvSpPr/>
            <p:nvPr/>
          </p:nvSpPr>
          <p:spPr>
            <a:xfrm flipH="1">
              <a:off x="7837490" y="2536825"/>
              <a:ext cx="53975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BEF8F2-27AC-4EE3-A5C0-21B2653ED939}"/>
                </a:ext>
              </a:extLst>
            </p:cNvPr>
            <p:cNvSpPr/>
            <p:nvPr/>
          </p:nvSpPr>
          <p:spPr>
            <a:xfrm flipH="1">
              <a:off x="7161212" y="2546350"/>
              <a:ext cx="52388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DB2357F-2B38-435D-A53F-A11823BBE8B7}"/>
              </a:ext>
            </a:extLst>
          </p:cNvPr>
          <p:cNvSpPr/>
          <p:nvPr/>
        </p:nvSpPr>
        <p:spPr>
          <a:xfrm>
            <a:off x="7999412" y="5105400"/>
            <a:ext cx="990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Header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0D28E-6730-442E-ABA3-759D61B4E3EE}"/>
              </a:ext>
            </a:extLst>
          </p:cNvPr>
          <p:cNvSpPr/>
          <p:nvPr/>
        </p:nvSpPr>
        <p:spPr>
          <a:xfrm>
            <a:off x="9021762" y="5105400"/>
            <a:ext cx="248285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E9715AD9-8ED4-4F82-B68E-1269782E03B6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Packet Transmission</a:t>
            </a:r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8FE280C0-4BBA-AC4E-A8D1-BE82B4E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5D346489-D658-43E7-B6DC-A9565C17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Network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94E4-B351-4781-8EC0-AABD3FF1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364"/>
            <a:ext cx="8457138" cy="5138736"/>
          </a:xfrm>
        </p:spPr>
        <p:txBody>
          <a:bodyPr/>
          <a:lstStyle/>
          <a:p>
            <a:pPr>
              <a:defRPr/>
            </a:pPr>
            <a:r>
              <a:rPr lang="en-US" dirty="0"/>
              <a:t>Network software is arranged into a hierarchy of layers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Protocols in one layer perform one specific functionality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Layering is a scalable and modular design for complex software</a:t>
            </a:r>
          </a:p>
          <a:p>
            <a:pPr marL="457200" lvl="1" indent="0">
              <a:buNone/>
              <a:defRPr/>
            </a:pPr>
            <a:endParaRPr lang="en-US" sz="100" dirty="0"/>
          </a:p>
          <a:p>
            <a:pPr>
              <a:defRPr/>
            </a:pPr>
            <a:r>
              <a:rPr lang="en-US" dirty="0"/>
              <a:t>Typical functionalities in a network software: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08714C2A-3038-4F8C-B83B-B140C962BDDA}"/>
              </a:ext>
            </a:extLst>
          </p:cNvPr>
          <p:cNvGrpSpPr>
            <a:grpSpLocks/>
          </p:cNvGrpSpPr>
          <p:nvPr/>
        </p:nvGrpSpPr>
        <p:grpSpPr bwMode="auto">
          <a:xfrm>
            <a:off x="8845270" y="2107359"/>
            <a:ext cx="2489200" cy="381000"/>
            <a:chOff x="6248400" y="2971800"/>
            <a:chExt cx="2489200" cy="381000"/>
          </a:xfrm>
        </p:grpSpPr>
        <p:pic>
          <p:nvPicPr>
            <p:cNvPr id="23938" name="Picture 8">
              <a:extLst>
                <a:ext uri="{FF2B5EF4-FFF2-40B4-BE49-F238E27FC236}">
                  <a16:creationId xmlns:a16="http://schemas.microsoft.com/office/drawing/2014/main" id="{CEB02621-0047-4330-96B6-EC8CE257C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1AB8F7B6-4379-4AF8-B912-AFC88C5AC23C}"/>
                </a:ext>
              </a:extLst>
            </p:cNvPr>
            <p:cNvSpPr/>
            <p:nvPr/>
          </p:nvSpPr>
          <p:spPr bwMode="auto">
            <a:xfrm rot="5400000">
              <a:off x="7396634" y="2405534"/>
              <a:ext cx="192732" cy="1473200"/>
            </a:xfrm>
            <a:prstGeom prst="can">
              <a:avLst>
                <a:gd name="adj" fmla="val 36060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pic>
          <p:nvPicPr>
            <p:cNvPr id="23942" name="Picture 8">
              <a:extLst>
                <a:ext uri="{FF2B5EF4-FFF2-40B4-BE49-F238E27FC236}">
                  <a16:creationId xmlns:a16="http://schemas.microsoft.com/office/drawing/2014/main" id="{FB1E3FD3-6785-496F-B991-8CF88DC8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9718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3943" name="TextBox 15">
              <a:extLst>
                <a:ext uri="{FF2B5EF4-FFF2-40B4-BE49-F238E27FC236}">
                  <a16:creationId xmlns:a16="http://schemas.microsoft.com/office/drawing/2014/main" id="{47F8630D-2258-4694-A57A-296C646B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6400" y="3045768"/>
              <a:ext cx="14732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solidFill>
                    <a:schemeClr val="tx1"/>
                  </a:solidFill>
                </a:rPr>
                <a:t>011100011      0011 011</a:t>
              </a:r>
            </a:p>
          </p:txBody>
        </p:sp>
      </p:grpSp>
      <p:grpSp>
        <p:nvGrpSpPr>
          <p:cNvPr id="5" name="Group 52">
            <a:extLst>
              <a:ext uri="{FF2B5EF4-FFF2-40B4-BE49-F238E27FC236}">
                <a16:creationId xmlns:a16="http://schemas.microsoft.com/office/drawing/2014/main" id="{6690D7BC-8FB6-4E61-BEDC-2635F8195040}"/>
              </a:ext>
            </a:extLst>
          </p:cNvPr>
          <p:cNvGrpSpPr>
            <a:grpSpLocks/>
          </p:cNvGrpSpPr>
          <p:nvPr/>
        </p:nvGrpSpPr>
        <p:grpSpPr bwMode="auto">
          <a:xfrm>
            <a:off x="8819870" y="2635997"/>
            <a:ext cx="1843088" cy="431800"/>
            <a:chOff x="6248400" y="3454195"/>
            <a:chExt cx="1842294" cy="43200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F6FBE2-11B8-4BC9-861C-BC8BC875281F}"/>
                </a:ext>
              </a:extLst>
            </p:cNvPr>
            <p:cNvSpPr/>
            <p:nvPr/>
          </p:nvSpPr>
          <p:spPr>
            <a:xfrm>
              <a:off x="6248400" y="3466901"/>
              <a:ext cx="609337" cy="419299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485DB5-6DAF-425B-9AE7-58E1ECEC3838}"/>
                </a:ext>
              </a:extLst>
            </p:cNvPr>
            <p:cNvSpPr/>
            <p:nvPr/>
          </p:nvSpPr>
          <p:spPr>
            <a:xfrm>
              <a:off x="7481357" y="3454195"/>
              <a:ext cx="609337" cy="419299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grpSp>
        <p:nvGrpSpPr>
          <p:cNvPr id="6" name="Group 51">
            <a:extLst>
              <a:ext uri="{FF2B5EF4-FFF2-40B4-BE49-F238E27FC236}">
                <a16:creationId xmlns:a16="http://schemas.microsoft.com/office/drawing/2014/main" id="{609931A4-0A75-4C5F-AF71-EA6546C49A21}"/>
              </a:ext>
            </a:extLst>
          </p:cNvPr>
          <p:cNvGrpSpPr>
            <a:grpSpLocks/>
          </p:cNvGrpSpPr>
          <p:nvPr/>
        </p:nvGrpSpPr>
        <p:grpSpPr bwMode="auto">
          <a:xfrm>
            <a:off x="8948458" y="2686797"/>
            <a:ext cx="2233612" cy="609600"/>
            <a:chOff x="6377298" y="3505200"/>
            <a:chExt cx="2233302" cy="609600"/>
          </a:xfrm>
        </p:grpSpPr>
        <p:pic>
          <p:nvPicPr>
            <p:cNvPr id="23916" name="Picture 11">
              <a:extLst>
                <a:ext uri="{FF2B5EF4-FFF2-40B4-BE49-F238E27FC236}">
                  <a16:creationId xmlns:a16="http://schemas.microsoft.com/office/drawing/2014/main" id="{6298CC9A-1110-4DFF-8424-71747FD00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7" name="Picture 11">
              <a:extLst>
                <a:ext uri="{FF2B5EF4-FFF2-40B4-BE49-F238E27FC236}">
                  <a16:creationId xmlns:a16="http://schemas.microsoft.com/office/drawing/2014/main" id="{B3682996-CCA0-418A-8AEB-9F0A34FAD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98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8" name="Picture 11">
              <a:extLst>
                <a:ext uri="{FF2B5EF4-FFF2-40B4-BE49-F238E27FC236}">
                  <a16:creationId xmlns:a16="http://schemas.microsoft.com/office/drawing/2014/main" id="{622897E9-48E1-4203-8A8F-67B3126C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21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9" name="Picture 11">
              <a:extLst>
                <a:ext uri="{FF2B5EF4-FFF2-40B4-BE49-F238E27FC236}">
                  <a16:creationId xmlns:a16="http://schemas.microsoft.com/office/drawing/2014/main" id="{BC2444D8-97AD-4599-8F1E-9FB5EBEE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823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23920" name="Group 17">
              <a:extLst>
                <a:ext uri="{FF2B5EF4-FFF2-40B4-BE49-F238E27FC236}">
                  <a16:creationId xmlns:a16="http://schemas.microsoft.com/office/drawing/2014/main" id="{3A631CB4-2E97-43CB-B640-B86004CA2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3987" y="3810000"/>
              <a:ext cx="1954213" cy="304800"/>
              <a:chOff x="6275387" y="4038600"/>
              <a:chExt cx="1954213" cy="304800"/>
            </a:xfrm>
          </p:grpSpPr>
          <p:sp>
            <p:nvSpPr>
              <p:cNvPr id="20" name="Can 19">
                <a:extLst>
                  <a:ext uri="{FF2B5EF4-FFF2-40B4-BE49-F238E27FC236}">
                    <a16:creationId xmlns:a16="http://schemas.microsoft.com/office/drawing/2014/main" id="{6E83707E-416C-49A6-AC54-93BE34956FE6}"/>
                  </a:ext>
                </a:extLst>
              </p:cNvPr>
              <p:cNvSpPr/>
              <p:nvPr/>
            </p:nvSpPr>
            <p:spPr bwMode="auto">
              <a:xfrm>
                <a:off x="6883088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AD94E939-600E-4466-B39E-7321EDF21C37}"/>
                  </a:ext>
                </a:extLst>
              </p:cNvPr>
              <p:cNvSpPr/>
              <p:nvPr/>
            </p:nvSpPr>
            <p:spPr bwMode="auto">
              <a:xfrm>
                <a:off x="6275387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80A79FE9-7FB7-4810-BD20-ECAC9CA9D6E3}"/>
                  </a:ext>
                </a:extLst>
              </p:cNvPr>
              <p:cNvSpPr/>
              <p:nvPr/>
            </p:nvSpPr>
            <p:spPr bwMode="auto">
              <a:xfrm>
                <a:off x="7469809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32" name="Can 31">
                <a:extLst>
                  <a:ext uri="{FF2B5EF4-FFF2-40B4-BE49-F238E27FC236}">
                    <a16:creationId xmlns:a16="http://schemas.microsoft.com/office/drawing/2014/main" id="{24CD9180-EF7F-4B58-A6D4-87FC875DBCEE}"/>
                  </a:ext>
                </a:extLst>
              </p:cNvPr>
              <p:cNvSpPr/>
              <p:nvPr/>
            </p:nvSpPr>
            <p:spPr bwMode="auto">
              <a:xfrm>
                <a:off x="8077200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8" name="Can 27">
                <a:extLst>
                  <a:ext uri="{FF2B5EF4-FFF2-40B4-BE49-F238E27FC236}">
                    <a16:creationId xmlns:a16="http://schemas.microsoft.com/office/drawing/2014/main" id="{001B83FC-2DBE-4941-8035-F83B5C7D1AAD}"/>
                  </a:ext>
                </a:extLst>
              </p:cNvPr>
              <p:cNvSpPr/>
              <p:nvPr/>
            </p:nvSpPr>
            <p:spPr bwMode="auto">
              <a:xfrm rot="5400000">
                <a:off x="7176294" y="3290093"/>
                <a:ext cx="152400" cy="1954213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grpSp>
        <p:nvGrpSpPr>
          <p:cNvPr id="8" name="Group 50">
            <a:extLst>
              <a:ext uri="{FF2B5EF4-FFF2-40B4-BE49-F238E27FC236}">
                <a16:creationId xmlns:a16="http://schemas.microsoft.com/office/drawing/2014/main" id="{A58546AF-5E7C-463D-A836-A1A7FC79391B}"/>
              </a:ext>
            </a:extLst>
          </p:cNvPr>
          <p:cNvGrpSpPr>
            <a:grpSpLocks/>
          </p:cNvGrpSpPr>
          <p:nvPr/>
        </p:nvGrpSpPr>
        <p:grpSpPr bwMode="auto">
          <a:xfrm>
            <a:off x="9151658" y="3021759"/>
            <a:ext cx="1725612" cy="381000"/>
            <a:chOff x="6351587" y="3848100"/>
            <a:chExt cx="1725613" cy="3810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A509CD-E9F8-4399-99DD-15317AB682B6}"/>
                </a:ext>
              </a:extLst>
            </p:cNvPr>
            <p:cNvCxnSpPr/>
            <p:nvPr/>
          </p:nvCxnSpPr>
          <p:spPr>
            <a:xfrm>
              <a:off x="6351587" y="4038600"/>
              <a:ext cx="2778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7322BF6-65AB-434C-BFD7-91A47E079AC4}"/>
                </a:ext>
              </a:extLst>
            </p:cNvPr>
            <p:cNvCxnSpPr/>
            <p:nvPr/>
          </p:nvCxnSpPr>
          <p:spPr>
            <a:xfrm flipH="1">
              <a:off x="7035799" y="4038600"/>
              <a:ext cx="1041401" cy="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xplosion 1 44">
              <a:extLst>
                <a:ext uri="{FF2B5EF4-FFF2-40B4-BE49-F238E27FC236}">
                  <a16:creationId xmlns:a16="http://schemas.microsoft.com/office/drawing/2014/main" id="{C0A2082D-1AA1-4F21-A81C-2DB63ADF90E0}"/>
                </a:ext>
              </a:extLst>
            </p:cNvPr>
            <p:cNvSpPr/>
            <p:nvPr/>
          </p:nvSpPr>
          <p:spPr>
            <a:xfrm>
              <a:off x="6603999" y="3886200"/>
              <a:ext cx="406400" cy="342900"/>
            </a:xfrm>
            <a:prstGeom prst="irregularSeal1">
              <a:avLst/>
            </a:prstGeom>
            <a:solidFill>
              <a:srgbClr val="FFFF00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65943F6-CB98-42F0-A714-7CE420B6632E}"/>
                </a:ext>
              </a:extLst>
            </p:cNvPr>
            <p:cNvCxnSpPr/>
            <p:nvPr/>
          </p:nvCxnSpPr>
          <p:spPr>
            <a:xfrm>
              <a:off x="6351587" y="3848100"/>
              <a:ext cx="0" cy="19050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F8E1966-45DE-4D16-9F94-4B1A9198A709}"/>
                </a:ext>
              </a:extLst>
            </p:cNvPr>
            <p:cNvCxnSpPr/>
            <p:nvPr/>
          </p:nvCxnSpPr>
          <p:spPr>
            <a:xfrm>
              <a:off x="7543800" y="3848100"/>
              <a:ext cx="0" cy="19050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28">
            <a:extLst>
              <a:ext uri="{FF2B5EF4-FFF2-40B4-BE49-F238E27FC236}">
                <a16:creationId xmlns:a16="http://schemas.microsoft.com/office/drawing/2014/main" id="{E5A28B4C-E8D2-4111-9C7B-57520633B314}"/>
              </a:ext>
            </a:extLst>
          </p:cNvPr>
          <p:cNvGrpSpPr>
            <a:grpSpLocks/>
          </p:cNvGrpSpPr>
          <p:nvPr/>
        </p:nvGrpSpPr>
        <p:grpSpPr bwMode="auto">
          <a:xfrm>
            <a:off x="8999258" y="3547225"/>
            <a:ext cx="2309812" cy="1303337"/>
            <a:chOff x="533400" y="3810000"/>
            <a:chExt cx="3124200" cy="2286000"/>
          </a:xfrm>
        </p:grpSpPr>
        <p:grpSp>
          <p:nvGrpSpPr>
            <p:cNvPr id="23620" name="Group 305">
              <a:extLst>
                <a:ext uri="{FF2B5EF4-FFF2-40B4-BE49-F238E27FC236}">
                  <a16:creationId xmlns:a16="http://schemas.microsoft.com/office/drawing/2014/main" id="{62DD9D2E-4BE4-47CA-8910-8CEA285FE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DE8FEBD8-981F-4530-AFD8-B4F7DDE8B96F}"/>
                  </a:ext>
                </a:extLst>
              </p:cNvPr>
              <p:cNvSpPr/>
              <p:nvPr/>
            </p:nvSpPr>
            <p:spPr>
              <a:xfrm>
                <a:off x="2058177" y="3810000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844" name="Group 271">
                <a:extLst>
                  <a:ext uri="{FF2B5EF4-FFF2-40B4-BE49-F238E27FC236}">
                    <a16:creationId xmlns:a16="http://schemas.microsoft.com/office/drawing/2014/main" id="{428CFE60-A864-4E84-909C-DF5210354D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467" name="Can 466">
                  <a:extLst>
                    <a:ext uri="{FF2B5EF4-FFF2-40B4-BE49-F238E27FC236}">
                      <a16:creationId xmlns:a16="http://schemas.microsoft.com/office/drawing/2014/main" id="{A783AD2D-6F67-44B1-AEEC-FE625BA778AA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848" name="Group 209">
                  <a:extLst>
                    <a:ext uri="{FF2B5EF4-FFF2-40B4-BE49-F238E27FC236}">
                      <a16:creationId xmlns:a16="http://schemas.microsoft.com/office/drawing/2014/main" id="{53293EEF-9108-4B0C-9073-3CBAAF50D7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90" name="Can 489">
                    <a:extLst>
                      <a:ext uri="{FF2B5EF4-FFF2-40B4-BE49-F238E27FC236}">
                        <a16:creationId xmlns:a16="http://schemas.microsoft.com/office/drawing/2014/main" id="{5579DFD6-B9F8-469A-9397-2C2534805C3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1" name="Can 490">
                    <a:extLst>
                      <a:ext uri="{FF2B5EF4-FFF2-40B4-BE49-F238E27FC236}">
                        <a16:creationId xmlns:a16="http://schemas.microsoft.com/office/drawing/2014/main" id="{FAD25FD6-72B5-453E-86FC-BB0A6E210DBA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98" name="Picture 9">
                    <a:extLst>
                      <a:ext uri="{FF2B5EF4-FFF2-40B4-BE49-F238E27FC236}">
                        <a16:creationId xmlns:a16="http://schemas.microsoft.com/office/drawing/2014/main" id="{1ED6CFB4-3A3C-45E7-97D0-E7962C0D8A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99" name="Picture 11">
                    <a:extLst>
                      <a:ext uri="{FF2B5EF4-FFF2-40B4-BE49-F238E27FC236}">
                        <a16:creationId xmlns:a16="http://schemas.microsoft.com/office/drawing/2014/main" id="{DE3FCD1B-F22D-498C-9A92-0B8985ED65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00" name="Picture 12">
                    <a:extLst>
                      <a:ext uri="{FF2B5EF4-FFF2-40B4-BE49-F238E27FC236}">
                        <a16:creationId xmlns:a16="http://schemas.microsoft.com/office/drawing/2014/main" id="{EEB07D52-C201-474D-8B71-58A6CCADB8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01" name="Picture 13">
                    <a:extLst>
                      <a:ext uri="{FF2B5EF4-FFF2-40B4-BE49-F238E27FC236}">
                        <a16:creationId xmlns:a16="http://schemas.microsoft.com/office/drawing/2014/main" id="{868E8442-5407-48CD-AC53-ED61FF74DD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6" name="Can 495">
                    <a:extLst>
                      <a:ext uri="{FF2B5EF4-FFF2-40B4-BE49-F238E27FC236}">
                        <a16:creationId xmlns:a16="http://schemas.microsoft.com/office/drawing/2014/main" id="{9E83481B-868F-4A41-9B80-24C53ECBBCF2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7" name="Can 496">
                    <a:extLst>
                      <a:ext uri="{FF2B5EF4-FFF2-40B4-BE49-F238E27FC236}">
                        <a16:creationId xmlns:a16="http://schemas.microsoft.com/office/drawing/2014/main" id="{677C091E-43BB-4EC3-80FA-0B51871B4DA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8" name="Can 497">
                    <a:extLst>
                      <a:ext uri="{FF2B5EF4-FFF2-40B4-BE49-F238E27FC236}">
                        <a16:creationId xmlns:a16="http://schemas.microsoft.com/office/drawing/2014/main" id="{3C1E4679-5A38-40C5-92E5-DC4455F0BA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849" name="Group 219">
                  <a:extLst>
                    <a:ext uri="{FF2B5EF4-FFF2-40B4-BE49-F238E27FC236}">
                      <a16:creationId xmlns:a16="http://schemas.microsoft.com/office/drawing/2014/main" id="{721D1F09-8793-4978-B928-D3A5357D75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81" name="Can 480">
                    <a:extLst>
                      <a:ext uri="{FF2B5EF4-FFF2-40B4-BE49-F238E27FC236}">
                        <a16:creationId xmlns:a16="http://schemas.microsoft.com/office/drawing/2014/main" id="{BE81E385-682D-4D1B-8406-C01E5348F68F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2" name="Can 481">
                    <a:extLst>
                      <a:ext uri="{FF2B5EF4-FFF2-40B4-BE49-F238E27FC236}">
                        <a16:creationId xmlns:a16="http://schemas.microsoft.com/office/drawing/2014/main" id="{59712B45-9EE7-4E62-928E-09FF5B5E5C5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79" name="Picture 9">
                    <a:extLst>
                      <a:ext uri="{FF2B5EF4-FFF2-40B4-BE49-F238E27FC236}">
                        <a16:creationId xmlns:a16="http://schemas.microsoft.com/office/drawing/2014/main" id="{22A067A4-565D-463D-9545-8D9B94BE6B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0" name="Picture 11">
                    <a:extLst>
                      <a:ext uri="{FF2B5EF4-FFF2-40B4-BE49-F238E27FC236}">
                        <a16:creationId xmlns:a16="http://schemas.microsoft.com/office/drawing/2014/main" id="{537F27C2-1230-49BB-AD46-1DF65185DB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1" name="Picture 12">
                    <a:extLst>
                      <a:ext uri="{FF2B5EF4-FFF2-40B4-BE49-F238E27FC236}">
                        <a16:creationId xmlns:a16="http://schemas.microsoft.com/office/drawing/2014/main" id="{7E5D5620-D34D-4AE7-ACE8-EAC9B71926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2" name="Picture 13">
                    <a:extLst>
                      <a:ext uri="{FF2B5EF4-FFF2-40B4-BE49-F238E27FC236}">
                        <a16:creationId xmlns:a16="http://schemas.microsoft.com/office/drawing/2014/main" id="{ACF2D5E5-3177-4A30-A5D6-B40E38FB1A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7" name="Can 486">
                    <a:extLst>
                      <a:ext uri="{FF2B5EF4-FFF2-40B4-BE49-F238E27FC236}">
                        <a16:creationId xmlns:a16="http://schemas.microsoft.com/office/drawing/2014/main" id="{377C30BC-3987-40F7-A1FB-00253F74522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8" name="Can 487">
                    <a:extLst>
                      <a:ext uri="{FF2B5EF4-FFF2-40B4-BE49-F238E27FC236}">
                        <a16:creationId xmlns:a16="http://schemas.microsoft.com/office/drawing/2014/main" id="{DA8647EF-D1F6-4DAC-8186-9D731BDE357C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9" name="Can 488">
                    <a:extLst>
                      <a:ext uri="{FF2B5EF4-FFF2-40B4-BE49-F238E27FC236}">
                        <a16:creationId xmlns:a16="http://schemas.microsoft.com/office/drawing/2014/main" id="{F7B63085-0073-4025-B946-29B124E76B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70" name="Can 469">
                  <a:extLst>
                    <a:ext uri="{FF2B5EF4-FFF2-40B4-BE49-F238E27FC236}">
                      <a16:creationId xmlns:a16="http://schemas.microsoft.com/office/drawing/2014/main" id="{D71119F9-1645-45B6-8F4E-BC6CF7AF102D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853" name="Group 198">
                  <a:extLst>
                    <a:ext uri="{FF2B5EF4-FFF2-40B4-BE49-F238E27FC236}">
                      <a16:creationId xmlns:a16="http://schemas.microsoft.com/office/drawing/2014/main" id="{1FF3BB96-6D4D-4FBB-97F4-DBE32ABEA4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72" name="Can 471">
                    <a:extLst>
                      <a:ext uri="{FF2B5EF4-FFF2-40B4-BE49-F238E27FC236}">
                        <a16:creationId xmlns:a16="http://schemas.microsoft.com/office/drawing/2014/main" id="{7C8786E2-0E03-4132-A7B7-B08C7ACEAE87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73" name="Can 472">
                    <a:extLst>
                      <a:ext uri="{FF2B5EF4-FFF2-40B4-BE49-F238E27FC236}">
                        <a16:creationId xmlns:a16="http://schemas.microsoft.com/office/drawing/2014/main" id="{BD87D878-6CD2-4ACB-B035-B1BFFF864716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60" name="Picture 9">
                    <a:extLst>
                      <a:ext uri="{FF2B5EF4-FFF2-40B4-BE49-F238E27FC236}">
                        <a16:creationId xmlns:a16="http://schemas.microsoft.com/office/drawing/2014/main" id="{9CE63F33-C877-486F-9A4D-A2CC385946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1" name="Picture 11">
                    <a:extLst>
                      <a:ext uri="{FF2B5EF4-FFF2-40B4-BE49-F238E27FC236}">
                        <a16:creationId xmlns:a16="http://schemas.microsoft.com/office/drawing/2014/main" id="{FDC68003-3BDB-48A4-8369-1EF8A45006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2" name="Picture 12">
                    <a:extLst>
                      <a:ext uri="{FF2B5EF4-FFF2-40B4-BE49-F238E27FC236}">
                        <a16:creationId xmlns:a16="http://schemas.microsoft.com/office/drawing/2014/main" id="{274E7A91-1D3D-4BD3-8381-AA86862D99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3" name="Picture 13">
                    <a:extLst>
                      <a:ext uri="{FF2B5EF4-FFF2-40B4-BE49-F238E27FC236}">
                        <a16:creationId xmlns:a16="http://schemas.microsoft.com/office/drawing/2014/main" id="{F0FC6002-A6C9-49CC-8064-A311FA840A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78" name="Can 477">
                    <a:extLst>
                      <a:ext uri="{FF2B5EF4-FFF2-40B4-BE49-F238E27FC236}">
                        <a16:creationId xmlns:a16="http://schemas.microsoft.com/office/drawing/2014/main" id="{D4568B2E-58A6-4A92-8248-14B9F6C57DB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79" name="Can 478">
                    <a:extLst>
                      <a:ext uri="{FF2B5EF4-FFF2-40B4-BE49-F238E27FC236}">
                        <a16:creationId xmlns:a16="http://schemas.microsoft.com/office/drawing/2014/main" id="{B76E1476-DCA0-4506-B013-57C9E7E07F1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0" name="Can 479">
                    <a:extLst>
                      <a:ext uri="{FF2B5EF4-FFF2-40B4-BE49-F238E27FC236}">
                        <a16:creationId xmlns:a16="http://schemas.microsoft.com/office/drawing/2014/main" id="{6F2E34AF-7521-4A1C-9821-5DC7B42AE2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1" name="Group 306">
              <a:extLst>
                <a:ext uri="{FF2B5EF4-FFF2-40B4-BE49-F238E27FC236}">
                  <a16:creationId xmlns:a16="http://schemas.microsoft.com/office/drawing/2014/main" id="{EB4C2F1C-9199-42D7-B228-D963E401F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351036B3-6346-49E6-A46D-EEAC6A3EE961}"/>
                  </a:ext>
                </a:extLst>
              </p:cNvPr>
              <p:cNvSpPr/>
              <p:nvPr/>
            </p:nvSpPr>
            <p:spPr>
              <a:xfrm>
                <a:off x="2058177" y="3808887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776" name="Group 271">
                <a:extLst>
                  <a:ext uri="{FF2B5EF4-FFF2-40B4-BE49-F238E27FC236}">
                    <a16:creationId xmlns:a16="http://schemas.microsoft.com/office/drawing/2014/main" id="{477ACF12-749A-47A7-A509-22164485E2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433" name="Can 432">
                  <a:extLst>
                    <a:ext uri="{FF2B5EF4-FFF2-40B4-BE49-F238E27FC236}">
                      <a16:creationId xmlns:a16="http://schemas.microsoft.com/office/drawing/2014/main" id="{ED03EF98-8FFC-4352-83ED-064721899753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80" name="Group 209">
                  <a:extLst>
                    <a:ext uri="{FF2B5EF4-FFF2-40B4-BE49-F238E27FC236}">
                      <a16:creationId xmlns:a16="http://schemas.microsoft.com/office/drawing/2014/main" id="{A298016D-7E17-48CF-907F-BDC919A22B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56" name="Can 455">
                    <a:extLst>
                      <a:ext uri="{FF2B5EF4-FFF2-40B4-BE49-F238E27FC236}">
                        <a16:creationId xmlns:a16="http://schemas.microsoft.com/office/drawing/2014/main" id="{CA51DD58-A07C-49FD-8C6D-201A209113E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7" name="Can 456">
                    <a:extLst>
                      <a:ext uri="{FF2B5EF4-FFF2-40B4-BE49-F238E27FC236}">
                        <a16:creationId xmlns:a16="http://schemas.microsoft.com/office/drawing/2014/main" id="{67805F79-B44C-4931-8954-4F253C9D86D7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30" name="Picture 9">
                    <a:extLst>
                      <a:ext uri="{FF2B5EF4-FFF2-40B4-BE49-F238E27FC236}">
                        <a16:creationId xmlns:a16="http://schemas.microsoft.com/office/drawing/2014/main" id="{6B0F477E-DEF1-469B-B5DD-C57C5FA5810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1" name="Picture 11">
                    <a:extLst>
                      <a:ext uri="{FF2B5EF4-FFF2-40B4-BE49-F238E27FC236}">
                        <a16:creationId xmlns:a16="http://schemas.microsoft.com/office/drawing/2014/main" id="{AE4F1D66-C241-4AD6-B8D9-749701047B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2" name="Picture 12">
                    <a:extLst>
                      <a:ext uri="{FF2B5EF4-FFF2-40B4-BE49-F238E27FC236}">
                        <a16:creationId xmlns:a16="http://schemas.microsoft.com/office/drawing/2014/main" id="{FBA24A2C-787C-47BF-8FD3-A780DC2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3" name="Picture 13">
                    <a:extLst>
                      <a:ext uri="{FF2B5EF4-FFF2-40B4-BE49-F238E27FC236}">
                        <a16:creationId xmlns:a16="http://schemas.microsoft.com/office/drawing/2014/main" id="{C8256471-25B7-4005-B696-41F86C7AEF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62" name="Can 461">
                    <a:extLst>
                      <a:ext uri="{FF2B5EF4-FFF2-40B4-BE49-F238E27FC236}">
                        <a16:creationId xmlns:a16="http://schemas.microsoft.com/office/drawing/2014/main" id="{C81C4E96-6CD7-4FEC-AA56-AE641A9EBB7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3" name="Can 462">
                    <a:extLst>
                      <a:ext uri="{FF2B5EF4-FFF2-40B4-BE49-F238E27FC236}">
                        <a16:creationId xmlns:a16="http://schemas.microsoft.com/office/drawing/2014/main" id="{F5E3DA6A-4361-4495-80D5-87ED93C660E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4" name="Can 463">
                    <a:extLst>
                      <a:ext uri="{FF2B5EF4-FFF2-40B4-BE49-F238E27FC236}">
                        <a16:creationId xmlns:a16="http://schemas.microsoft.com/office/drawing/2014/main" id="{D9E4329F-7B24-4BA7-88FE-FD8B92DD4C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781" name="Group 219">
                  <a:extLst>
                    <a:ext uri="{FF2B5EF4-FFF2-40B4-BE49-F238E27FC236}">
                      <a16:creationId xmlns:a16="http://schemas.microsoft.com/office/drawing/2014/main" id="{C867B86B-5726-420D-93CF-1C7CF937D8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47" name="Can 446">
                    <a:extLst>
                      <a:ext uri="{FF2B5EF4-FFF2-40B4-BE49-F238E27FC236}">
                        <a16:creationId xmlns:a16="http://schemas.microsoft.com/office/drawing/2014/main" id="{404C9628-4BEF-4D10-9EA6-F700ECE797D7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8" name="Can 447">
                    <a:extLst>
                      <a:ext uri="{FF2B5EF4-FFF2-40B4-BE49-F238E27FC236}">
                        <a16:creationId xmlns:a16="http://schemas.microsoft.com/office/drawing/2014/main" id="{46D543D6-5A5F-401B-8592-68E69C2B4AC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11" name="Picture 9">
                    <a:extLst>
                      <a:ext uri="{FF2B5EF4-FFF2-40B4-BE49-F238E27FC236}">
                        <a16:creationId xmlns:a16="http://schemas.microsoft.com/office/drawing/2014/main" id="{F73C23BC-8BAF-435D-86AF-084A72139C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2" name="Picture 11">
                    <a:extLst>
                      <a:ext uri="{FF2B5EF4-FFF2-40B4-BE49-F238E27FC236}">
                        <a16:creationId xmlns:a16="http://schemas.microsoft.com/office/drawing/2014/main" id="{26E6F989-D6CC-440B-95A1-2C421BDC67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3" name="Picture 12">
                    <a:extLst>
                      <a:ext uri="{FF2B5EF4-FFF2-40B4-BE49-F238E27FC236}">
                        <a16:creationId xmlns:a16="http://schemas.microsoft.com/office/drawing/2014/main" id="{78382C2C-1EE0-45F1-93B2-27FEECC599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4" name="Picture 13">
                    <a:extLst>
                      <a:ext uri="{FF2B5EF4-FFF2-40B4-BE49-F238E27FC236}">
                        <a16:creationId xmlns:a16="http://schemas.microsoft.com/office/drawing/2014/main" id="{00A73092-D445-488D-B3B1-9ACFA49B6A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3" name="Can 452">
                    <a:extLst>
                      <a:ext uri="{FF2B5EF4-FFF2-40B4-BE49-F238E27FC236}">
                        <a16:creationId xmlns:a16="http://schemas.microsoft.com/office/drawing/2014/main" id="{70A7FFAA-8F7A-42F6-A6C4-98A35A68D17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4" name="Can 453">
                    <a:extLst>
                      <a:ext uri="{FF2B5EF4-FFF2-40B4-BE49-F238E27FC236}">
                        <a16:creationId xmlns:a16="http://schemas.microsoft.com/office/drawing/2014/main" id="{7D672223-F06D-4BCA-8D31-80C4B5FF7F4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5" name="Can 454">
                    <a:extLst>
                      <a:ext uri="{FF2B5EF4-FFF2-40B4-BE49-F238E27FC236}">
                        <a16:creationId xmlns:a16="http://schemas.microsoft.com/office/drawing/2014/main" id="{370D4D8F-6C93-444B-8D6F-C09B513613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36" name="Can 435">
                  <a:extLst>
                    <a:ext uri="{FF2B5EF4-FFF2-40B4-BE49-F238E27FC236}">
                      <a16:creationId xmlns:a16="http://schemas.microsoft.com/office/drawing/2014/main" id="{50EBC833-7868-4A50-82B2-5B536AD4EAC4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85" name="Group 198">
                  <a:extLst>
                    <a:ext uri="{FF2B5EF4-FFF2-40B4-BE49-F238E27FC236}">
                      <a16:creationId xmlns:a16="http://schemas.microsoft.com/office/drawing/2014/main" id="{3CC182BD-3B3A-4A53-9739-085CED4B9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38" name="Can 437">
                    <a:extLst>
                      <a:ext uri="{FF2B5EF4-FFF2-40B4-BE49-F238E27FC236}">
                        <a16:creationId xmlns:a16="http://schemas.microsoft.com/office/drawing/2014/main" id="{FE420597-D2A5-4C87-BA4D-4F588E397B6E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9" name="Can 438">
                    <a:extLst>
                      <a:ext uri="{FF2B5EF4-FFF2-40B4-BE49-F238E27FC236}">
                        <a16:creationId xmlns:a16="http://schemas.microsoft.com/office/drawing/2014/main" id="{B2EDFDFD-4069-46A1-A010-FFF90E345B3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92" name="Picture 9">
                    <a:extLst>
                      <a:ext uri="{FF2B5EF4-FFF2-40B4-BE49-F238E27FC236}">
                        <a16:creationId xmlns:a16="http://schemas.microsoft.com/office/drawing/2014/main" id="{A22B5D9B-7FA5-4E11-B152-06D6F94255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3" name="Picture 11">
                    <a:extLst>
                      <a:ext uri="{FF2B5EF4-FFF2-40B4-BE49-F238E27FC236}">
                        <a16:creationId xmlns:a16="http://schemas.microsoft.com/office/drawing/2014/main" id="{2930ED67-DA73-4745-AFE2-3C17B309F0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4" name="Picture 12">
                    <a:extLst>
                      <a:ext uri="{FF2B5EF4-FFF2-40B4-BE49-F238E27FC236}">
                        <a16:creationId xmlns:a16="http://schemas.microsoft.com/office/drawing/2014/main" id="{AF3ADB06-E23D-4366-A3F9-2FE415D192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5" name="Picture 13">
                    <a:extLst>
                      <a:ext uri="{FF2B5EF4-FFF2-40B4-BE49-F238E27FC236}">
                        <a16:creationId xmlns:a16="http://schemas.microsoft.com/office/drawing/2014/main" id="{CA8381F7-2B20-40AD-804D-ADF484D93C0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4" name="Can 443">
                    <a:extLst>
                      <a:ext uri="{FF2B5EF4-FFF2-40B4-BE49-F238E27FC236}">
                        <a16:creationId xmlns:a16="http://schemas.microsoft.com/office/drawing/2014/main" id="{16CE98BA-9499-43C8-9636-6F40AD24D0D4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5" name="Can 444">
                    <a:extLst>
                      <a:ext uri="{FF2B5EF4-FFF2-40B4-BE49-F238E27FC236}">
                        <a16:creationId xmlns:a16="http://schemas.microsoft.com/office/drawing/2014/main" id="{C8CF474D-2587-4DBC-A2A2-0176E82693AE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6" name="Can 445">
                    <a:extLst>
                      <a:ext uri="{FF2B5EF4-FFF2-40B4-BE49-F238E27FC236}">
                        <a16:creationId xmlns:a16="http://schemas.microsoft.com/office/drawing/2014/main" id="{E3744E1C-AF0B-4D3F-BA59-BED5166DE5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2" name="Group 341">
              <a:extLst>
                <a:ext uri="{FF2B5EF4-FFF2-40B4-BE49-F238E27FC236}">
                  <a16:creationId xmlns:a16="http://schemas.microsoft.com/office/drawing/2014/main" id="{88A4CEC7-51B6-4032-985C-70BC09D45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B5B83E36-EEDD-4AF0-A15A-793BB62E4876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709" name="Group 271">
                <a:extLst>
                  <a:ext uri="{FF2B5EF4-FFF2-40B4-BE49-F238E27FC236}">
                    <a16:creationId xmlns:a16="http://schemas.microsoft.com/office/drawing/2014/main" id="{1A18916D-71E0-4149-B5B0-C083F505B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400" name="Can 399">
                  <a:extLst>
                    <a:ext uri="{FF2B5EF4-FFF2-40B4-BE49-F238E27FC236}">
                      <a16:creationId xmlns:a16="http://schemas.microsoft.com/office/drawing/2014/main" id="{3B624BAE-D0E8-4431-BC95-3A57345CA3B6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13" name="Group 209">
                  <a:extLst>
                    <a:ext uri="{FF2B5EF4-FFF2-40B4-BE49-F238E27FC236}">
                      <a16:creationId xmlns:a16="http://schemas.microsoft.com/office/drawing/2014/main" id="{C9BFE300-911F-4447-96AB-0640912187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423" name="Can 422">
                    <a:extLst>
                      <a:ext uri="{FF2B5EF4-FFF2-40B4-BE49-F238E27FC236}">
                        <a16:creationId xmlns:a16="http://schemas.microsoft.com/office/drawing/2014/main" id="{88A6E70C-2C4E-451B-9035-39DB5B81304E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4" name="Can 423">
                    <a:extLst>
                      <a:ext uri="{FF2B5EF4-FFF2-40B4-BE49-F238E27FC236}">
                        <a16:creationId xmlns:a16="http://schemas.microsoft.com/office/drawing/2014/main" id="{C543E937-9E7C-4D7E-B770-A904B9DBCCB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63" name="Picture 9">
                    <a:extLst>
                      <a:ext uri="{FF2B5EF4-FFF2-40B4-BE49-F238E27FC236}">
                        <a16:creationId xmlns:a16="http://schemas.microsoft.com/office/drawing/2014/main" id="{F0DFAA36-76D6-4AE3-8986-628A969C4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64" name="Picture 11">
                    <a:extLst>
                      <a:ext uri="{FF2B5EF4-FFF2-40B4-BE49-F238E27FC236}">
                        <a16:creationId xmlns:a16="http://schemas.microsoft.com/office/drawing/2014/main" id="{B8A5FAE5-1A76-4D34-98F0-DB5673AC61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65" name="Picture 12">
                    <a:extLst>
                      <a:ext uri="{FF2B5EF4-FFF2-40B4-BE49-F238E27FC236}">
                        <a16:creationId xmlns:a16="http://schemas.microsoft.com/office/drawing/2014/main" id="{12052D1A-07CE-4D36-AEAE-9918B7598E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8" name="Can 427">
                    <a:extLst>
                      <a:ext uri="{FF2B5EF4-FFF2-40B4-BE49-F238E27FC236}">
                        <a16:creationId xmlns:a16="http://schemas.microsoft.com/office/drawing/2014/main" id="{5EAEAFBA-AF48-4643-8495-292DCBA791E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9" name="Can 428">
                    <a:extLst>
                      <a:ext uri="{FF2B5EF4-FFF2-40B4-BE49-F238E27FC236}">
                        <a16:creationId xmlns:a16="http://schemas.microsoft.com/office/drawing/2014/main" id="{AB46FCD9-CBF2-4EA1-9AC6-4A235A555B66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0" name="Can 429">
                    <a:extLst>
                      <a:ext uri="{FF2B5EF4-FFF2-40B4-BE49-F238E27FC236}">
                        <a16:creationId xmlns:a16="http://schemas.microsoft.com/office/drawing/2014/main" id="{FB727948-C3B2-422A-B15E-2ED62CB288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714" name="Group 219">
                  <a:extLst>
                    <a:ext uri="{FF2B5EF4-FFF2-40B4-BE49-F238E27FC236}">
                      <a16:creationId xmlns:a16="http://schemas.microsoft.com/office/drawing/2014/main" id="{272CDBE8-4645-49A9-B174-CF23889CCF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14" name="Can 413">
                    <a:extLst>
                      <a:ext uri="{FF2B5EF4-FFF2-40B4-BE49-F238E27FC236}">
                        <a16:creationId xmlns:a16="http://schemas.microsoft.com/office/drawing/2014/main" id="{F57154C4-586F-4F77-9ED6-D1208CAF05AA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5" name="Can 414">
                    <a:extLst>
                      <a:ext uri="{FF2B5EF4-FFF2-40B4-BE49-F238E27FC236}">
                        <a16:creationId xmlns:a16="http://schemas.microsoft.com/office/drawing/2014/main" id="{C3A03112-68D0-4DA5-B0C2-174F86E2EB5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44" name="Picture 9">
                    <a:extLst>
                      <a:ext uri="{FF2B5EF4-FFF2-40B4-BE49-F238E27FC236}">
                        <a16:creationId xmlns:a16="http://schemas.microsoft.com/office/drawing/2014/main" id="{0F8C8676-4B8B-4D2D-A263-EC369E7BE8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5" name="Picture 11">
                    <a:extLst>
                      <a:ext uri="{FF2B5EF4-FFF2-40B4-BE49-F238E27FC236}">
                        <a16:creationId xmlns:a16="http://schemas.microsoft.com/office/drawing/2014/main" id="{0B9C909C-3B54-44C2-8053-0E06E6914F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6" name="Picture 12">
                    <a:extLst>
                      <a:ext uri="{FF2B5EF4-FFF2-40B4-BE49-F238E27FC236}">
                        <a16:creationId xmlns:a16="http://schemas.microsoft.com/office/drawing/2014/main" id="{6132F4BA-8E1A-4251-B338-CF81100077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7" name="Picture 13">
                    <a:extLst>
                      <a:ext uri="{FF2B5EF4-FFF2-40B4-BE49-F238E27FC236}">
                        <a16:creationId xmlns:a16="http://schemas.microsoft.com/office/drawing/2014/main" id="{C2BFD66D-84C4-46EE-8DDA-7FA2927993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0" name="Can 419">
                    <a:extLst>
                      <a:ext uri="{FF2B5EF4-FFF2-40B4-BE49-F238E27FC236}">
                        <a16:creationId xmlns:a16="http://schemas.microsoft.com/office/drawing/2014/main" id="{67EDCAB8-768C-42E4-8DF8-0C485D31D6D6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1" name="Can 420">
                    <a:extLst>
                      <a:ext uri="{FF2B5EF4-FFF2-40B4-BE49-F238E27FC236}">
                        <a16:creationId xmlns:a16="http://schemas.microsoft.com/office/drawing/2014/main" id="{7F73CD64-0659-40B1-A031-F19D9126E8F9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2" name="Can 421">
                    <a:extLst>
                      <a:ext uri="{FF2B5EF4-FFF2-40B4-BE49-F238E27FC236}">
                        <a16:creationId xmlns:a16="http://schemas.microsoft.com/office/drawing/2014/main" id="{F371E819-272D-4B78-A697-DDEEB36479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03" name="Can 402">
                  <a:extLst>
                    <a:ext uri="{FF2B5EF4-FFF2-40B4-BE49-F238E27FC236}">
                      <a16:creationId xmlns:a16="http://schemas.microsoft.com/office/drawing/2014/main" id="{4B90EB48-635B-42F9-837A-6F333D4F5A11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18" name="Group 198">
                  <a:extLst>
                    <a:ext uri="{FF2B5EF4-FFF2-40B4-BE49-F238E27FC236}">
                      <a16:creationId xmlns:a16="http://schemas.microsoft.com/office/drawing/2014/main" id="{A4B26B0E-F617-4D70-AD02-5B886199E3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05" name="Can 404">
                    <a:extLst>
                      <a:ext uri="{FF2B5EF4-FFF2-40B4-BE49-F238E27FC236}">
                        <a16:creationId xmlns:a16="http://schemas.microsoft.com/office/drawing/2014/main" id="{411BAA91-3CB2-4DAC-90B2-8A50AE89672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6" name="Can 405">
                    <a:extLst>
                      <a:ext uri="{FF2B5EF4-FFF2-40B4-BE49-F238E27FC236}">
                        <a16:creationId xmlns:a16="http://schemas.microsoft.com/office/drawing/2014/main" id="{815B10F9-3A7F-48DA-B2E3-E288191756F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25" name="Picture 9">
                    <a:extLst>
                      <a:ext uri="{FF2B5EF4-FFF2-40B4-BE49-F238E27FC236}">
                        <a16:creationId xmlns:a16="http://schemas.microsoft.com/office/drawing/2014/main" id="{86327A35-4AAC-4F09-938C-797A7EDE5C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6" name="Picture 11">
                    <a:extLst>
                      <a:ext uri="{FF2B5EF4-FFF2-40B4-BE49-F238E27FC236}">
                        <a16:creationId xmlns:a16="http://schemas.microsoft.com/office/drawing/2014/main" id="{AE0153F9-6EF4-4453-8910-B246E525A6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7" name="Picture 12">
                    <a:extLst>
                      <a:ext uri="{FF2B5EF4-FFF2-40B4-BE49-F238E27FC236}">
                        <a16:creationId xmlns:a16="http://schemas.microsoft.com/office/drawing/2014/main" id="{7345A8DF-1BF8-4032-8813-8FF8D4D49F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8" name="Picture 13">
                    <a:extLst>
                      <a:ext uri="{FF2B5EF4-FFF2-40B4-BE49-F238E27FC236}">
                        <a16:creationId xmlns:a16="http://schemas.microsoft.com/office/drawing/2014/main" id="{EA2FD67F-E536-4586-B565-C0B03464A0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11" name="Can 410">
                    <a:extLst>
                      <a:ext uri="{FF2B5EF4-FFF2-40B4-BE49-F238E27FC236}">
                        <a16:creationId xmlns:a16="http://schemas.microsoft.com/office/drawing/2014/main" id="{ADA30B7A-B39D-4EB5-88FB-340FD71B9E5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2" name="Can 411">
                    <a:extLst>
                      <a:ext uri="{FF2B5EF4-FFF2-40B4-BE49-F238E27FC236}">
                        <a16:creationId xmlns:a16="http://schemas.microsoft.com/office/drawing/2014/main" id="{35C35188-EC2F-415D-A3D8-96AFA32E2412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3" name="Can 412">
                    <a:extLst>
                      <a:ext uri="{FF2B5EF4-FFF2-40B4-BE49-F238E27FC236}">
                        <a16:creationId xmlns:a16="http://schemas.microsoft.com/office/drawing/2014/main" id="{E4EAA0EE-B1D0-4E97-88EE-919451CC94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3" name="Group 376">
              <a:extLst>
                <a:ext uri="{FF2B5EF4-FFF2-40B4-BE49-F238E27FC236}">
                  <a16:creationId xmlns:a16="http://schemas.microsoft.com/office/drawing/2014/main" id="{143782BA-427D-4003-B969-5ADD34BC89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6A8B5B93-DD09-4E9B-909A-EBC2DB61DB53}"/>
                  </a:ext>
                </a:extLst>
              </p:cNvPr>
              <p:cNvSpPr/>
              <p:nvPr/>
            </p:nvSpPr>
            <p:spPr>
              <a:xfrm>
                <a:off x="2056105" y="3811337"/>
                <a:ext cx="1602076" cy="91217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641" name="Group 271">
                <a:extLst>
                  <a:ext uri="{FF2B5EF4-FFF2-40B4-BE49-F238E27FC236}">
                    <a16:creationId xmlns:a16="http://schemas.microsoft.com/office/drawing/2014/main" id="{76DF5437-4A8E-4480-9AF4-741CC3A93D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66" name="Can 365">
                  <a:extLst>
                    <a:ext uri="{FF2B5EF4-FFF2-40B4-BE49-F238E27FC236}">
                      <a16:creationId xmlns:a16="http://schemas.microsoft.com/office/drawing/2014/main" id="{D962A435-55A9-4C67-BEC2-2C2A244AC429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645" name="Group 209">
                  <a:extLst>
                    <a:ext uri="{FF2B5EF4-FFF2-40B4-BE49-F238E27FC236}">
                      <a16:creationId xmlns:a16="http://schemas.microsoft.com/office/drawing/2014/main" id="{A6CACDFE-C7C2-4E60-B01F-C2429EA7B3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9" name="Can 388">
                    <a:extLst>
                      <a:ext uri="{FF2B5EF4-FFF2-40B4-BE49-F238E27FC236}">
                        <a16:creationId xmlns:a16="http://schemas.microsoft.com/office/drawing/2014/main" id="{1D4D01F6-7ADE-4077-AD51-14710AE6A841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0" name="Can 389">
                    <a:extLst>
                      <a:ext uri="{FF2B5EF4-FFF2-40B4-BE49-F238E27FC236}">
                        <a16:creationId xmlns:a16="http://schemas.microsoft.com/office/drawing/2014/main" id="{D99C5643-1B4D-455B-A50E-BF21E4A7BD45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95" name="Picture 9">
                    <a:extLst>
                      <a:ext uri="{FF2B5EF4-FFF2-40B4-BE49-F238E27FC236}">
                        <a16:creationId xmlns:a16="http://schemas.microsoft.com/office/drawing/2014/main" id="{2953BF8E-2279-4EBE-99E7-BA808FAB1F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6" name="Picture 11">
                    <a:extLst>
                      <a:ext uri="{FF2B5EF4-FFF2-40B4-BE49-F238E27FC236}">
                        <a16:creationId xmlns:a16="http://schemas.microsoft.com/office/drawing/2014/main" id="{1462A3EA-39EC-44D7-A9CD-6A0D531A2F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7" name="Picture 12">
                    <a:extLst>
                      <a:ext uri="{FF2B5EF4-FFF2-40B4-BE49-F238E27FC236}">
                        <a16:creationId xmlns:a16="http://schemas.microsoft.com/office/drawing/2014/main" id="{9435F67C-F78D-4E0C-85FF-6A032BE19D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8" name="Picture 13">
                    <a:extLst>
                      <a:ext uri="{FF2B5EF4-FFF2-40B4-BE49-F238E27FC236}">
                        <a16:creationId xmlns:a16="http://schemas.microsoft.com/office/drawing/2014/main" id="{5A5E5D9F-53C2-4148-919C-13F4BD6E3D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5" name="Can 394">
                    <a:extLst>
                      <a:ext uri="{FF2B5EF4-FFF2-40B4-BE49-F238E27FC236}">
                        <a16:creationId xmlns:a16="http://schemas.microsoft.com/office/drawing/2014/main" id="{A120C3C0-CA2E-4771-B019-8E42E1A1FB04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6" name="Can 395">
                    <a:extLst>
                      <a:ext uri="{FF2B5EF4-FFF2-40B4-BE49-F238E27FC236}">
                        <a16:creationId xmlns:a16="http://schemas.microsoft.com/office/drawing/2014/main" id="{960F1A5D-CB6E-41D1-A47A-D357A9ADD50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7" name="Can 396">
                    <a:extLst>
                      <a:ext uri="{FF2B5EF4-FFF2-40B4-BE49-F238E27FC236}">
                        <a16:creationId xmlns:a16="http://schemas.microsoft.com/office/drawing/2014/main" id="{15199504-120C-4FCD-AF11-B5AF4E0623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646" name="Group 219">
                  <a:extLst>
                    <a:ext uri="{FF2B5EF4-FFF2-40B4-BE49-F238E27FC236}">
                      <a16:creationId xmlns:a16="http://schemas.microsoft.com/office/drawing/2014/main" id="{8527A84F-4779-48A8-BD10-9B64283D29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0" name="Can 379">
                    <a:extLst>
                      <a:ext uri="{FF2B5EF4-FFF2-40B4-BE49-F238E27FC236}">
                        <a16:creationId xmlns:a16="http://schemas.microsoft.com/office/drawing/2014/main" id="{1CF2392C-801F-4C41-A729-195770628AE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1" name="Can 380">
                    <a:extLst>
                      <a:ext uri="{FF2B5EF4-FFF2-40B4-BE49-F238E27FC236}">
                        <a16:creationId xmlns:a16="http://schemas.microsoft.com/office/drawing/2014/main" id="{E351FD44-2C6C-4C87-B11E-74FB25F37292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76" name="Picture 9">
                    <a:extLst>
                      <a:ext uri="{FF2B5EF4-FFF2-40B4-BE49-F238E27FC236}">
                        <a16:creationId xmlns:a16="http://schemas.microsoft.com/office/drawing/2014/main" id="{A74329D7-94F4-4FCC-9B7C-412A4803E7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7" name="Picture 11">
                    <a:extLst>
                      <a:ext uri="{FF2B5EF4-FFF2-40B4-BE49-F238E27FC236}">
                        <a16:creationId xmlns:a16="http://schemas.microsoft.com/office/drawing/2014/main" id="{AE2D6E2C-5A35-4411-8EEC-05BA8C0CC1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8" name="Picture 12">
                    <a:extLst>
                      <a:ext uri="{FF2B5EF4-FFF2-40B4-BE49-F238E27FC236}">
                        <a16:creationId xmlns:a16="http://schemas.microsoft.com/office/drawing/2014/main" id="{AB17CF9F-656E-4993-96B4-B9033596C2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9" name="Picture 13">
                    <a:extLst>
                      <a:ext uri="{FF2B5EF4-FFF2-40B4-BE49-F238E27FC236}">
                        <a16:creationId xmlns:a16="http://schemas.microsoft.com/office/drawing/2014/main" id="{E520F3B1-DB35-496D-8DB0-F659079252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6" name="Can 385">
                    <a:extLst>
                      <a:ext uri="{FF2B5EF4-FFF2-40B4-BE49-F238E27FC236}">
                        <a16:creationId xmlns:a16="http://schemas.microsoft.com/office/drawing/2014/main" id="{464E853B-3045-4A32-B256-2FAF4D6A783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7" name="Can 386">
                    <a:extLst>
                      <a:ext uri="{FF2B5EF4-FFF2-40B4-BE49-F238E27FC236}">
                        <a16:creationId xmlns:a16="http://schemas.microsoft.com/office/drawing/2014/main" id="{12D328B3-8576-4F55-AAB2-D7C216D092A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8" name="Can 387">
                    <a:extLst>
                      <a:ext uri="{FF2B5EF4-FFF2-40B4-BE49-F238E27FC236}">
                        <a16:creationId xmlns:a16="http://schemas.microsoft.com/office/drawing/2014/main" id="{22F3252E-9EBD-4245-AC65-9C626C7EA8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69" name="Can 368">
                  <a:extLst>
                    <a:ext uri="{FF2B5EF4-FFF2-40B4-BE49-F238E27FC236}">
                      <a16:creationId xmlns:a16="http://schemas.microsoft.com/office/drawing/2014/main" id="{3B5EB6DA-BF75-426A-8147-B197A91430B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650" name="Group 198">
                  <a:extLst>
                    <a:ext uri="{FF2B5EF4-FFF2-40B4-BE49-F238E27FC236}">
                      <a16:creationId xmlns:a16="http://schemas.microsoft.com/office/drawing/2014/main" id="{9E281FC4-B121-42DA-8716-3EB7FBF0BC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71" name="Can 370">
                    <a:extLst>
                      <a:ext uri="{FF2B5EF4-FFF2-40B4-BE49-F238E27FC236}">
                        <a16:creationId xmlns:a16="http://schemas.microsoft.com/office/drawing/2014/main" id="{9FC02109-B3F6-486C-B2A3-56A0AD2ED69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2" name="Can 371">
                    <a:extLst>
                      <a:ext uri="{FF2B5EF4-FFF2-40B4-BE49-F238E27FC236}">
                        <a16:creationId xmlns:a16="http://schemas.microsoft.com/office/drawing/2014/main" id="{9128A0E2-A39D-4FCB-99D3-B4F7A1C486CB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57" name="Picture 9">
                    <a:extLst>
                      <a:ext uri="{FF2B5EF4-FFF2-40B4-BE49-F238E27FC236}">
                        <a16:creationId xmlns:a16="http://schemas.microsoft.com/office/drawing/2014/main" id="{9779EB93-C569-4E64-A4D9-E525DC3069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58" name="Picture 11">
                    <a:extLst>
                      <a:ext uri="{FF2B5EF4-FFF2-40B4-BE49-F238E27FC236}">
                        <a16:creationId xmlns:a16="http://schemas.microsoft.com/office/drawing/2014/main" id="{9366F8B5-A56F-42A2-81AE-0B824BF357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59" name="Picture 12">
                    <a:extLst>
                      <a:ext uri="{FF2B5EF4-FFF2-40B4-BE49-F238E27FC236}">
                        <a16:creationId xmlns:a16="http://schemas.microsoft.com/office/drawing/2014/main" id="{3ABCF7F0-4938-42F0-A963-4EA8771F12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60" name="Picture 13">
                    <a:extLst>
                      <a:ext uri="{FF2B5EF4-FFF2-40B4-BE49-F238E27FC236}">
                        <a16:creationId xmlns:a16="http://schemas.microsoft.com/office/drawing/2014/main" id="{858D4887-AB84-4D43-86E5-427C274C33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77" name="Can 376">
                    <a:extLst>
                      <a:ext uri="{FF2B5EF4-FFF2-40B4-BE49-F238E27FC236}">
                        <a16:creationId xmlns:a16="http://schemas.microsoft.com/office/drawing/2014/main" id="{2F988CA5-2514-4983-9BFA-0A3562A2E74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8" name="Can 377">
                    <a:extLst>
                      <a:ext uri="{FF2B5EF4-FFF2-40B4-BE49-F238E27FC236}">
                        <a16:creationId xmlns:a16="http://schemas.microsoft.com/office/drawing/2014/main" id="{077212AA-EF7A-41D6-9014-590FAC387CE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9" name="Can 378">
                    <a:extLst>
                      <a:ext uri="{FF2B5EF4-FFF2-40B4-BE49-F238E27FC236}">
                        <a16:creationId xmlns:a16="http://schemas.microsoft.com/office/drawing/2014/main" id="{1FA3AA1B-30C1-4767-8E96-106C025B5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356" name="Can 355">
              <a:extLst>
                <a:ext uri="{FF2B5EF4-FFF2-40B4-BE49-F238E27FC236}">
                  <a16:creationId xmlns:a16="http://schemas.microsoft.com/office/drawing/2014/main" id="{917BA417-4769-4321-83B7-B20C44A50772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7" name="Can 356">
              <a:extLst>
                <a:ext uri="{FF2B5EF4-FFF2-40B4-BE49-F238E27FC236}">
                  <a16:creationId xmlns:a16="http://schemas.microsoft.com/office/drawing/2014/main" id="{8616CF5D-947F-4968-8B46-F7FEE39989BC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8" name="Can 357">
              <a:extLst>
                <a:ext uri="{FF2B5EF4-FFF2-40B4-BE49-F238E27FC236}">
                  <a16:creationId xmlns:a16="http://schemas.microsoft.com/office/drawing/2014/main" id="{F9381F92-1A63-467F-B9DD-A7EA76210A56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9" name="Can 358">
              <a:extLst>
                <a:ext uri="{FF2B5EF4-FFF2-40B4-BE49-F238E27FC236}">
                  <a16:creationId xmlns:a16="http://schemas.microsoft.com/office/drawing/2014/main" id="{185BFBAB-8B76-4EA9-8A1F-1FB3BD9BCDFD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23636" name="Picture 6">
              <a:extLst>
                <a:ext uri="{FF2B5EF4-FFF2-40B4-BE49-F238E27FC236}">
                  <a16:creationId xmlns:a16="http://schemas.microsoft.com/office/drawing/2014/main" id="{72AED8C4-9420-463D-84AB-FE8B30026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7" name="Picture 6">
              <a:extLst>
                <a:ext uri="{FF2B5EF4-FFF2-40B4-BE49-F238E27FC236}">
                  <a16:creationId xmlns:a16="http://schemas.microsoft.com/office/drawing/2014/main" id="{BCCB741C-FF4D-4898-A23B-2546022DF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8" name="Picture 6">
              <a:extLst>
                <a:ext uri="{FF2B5EF4-FFF2-40B4-BE49-F238E27FC236}">
                  <a16:creationId xmlns:a16="http://schemas.microsoft.com/office/drawing/2014/main" id="{9155F3E2-3C20-4C0B-A9A2-5ABD9216A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9" name="Picture 6">
              <a:extLst>
                <a:ext uri="{FF2B5EF4-FFF2-40B4-BE49-F238E27FC236}">
                  <a16:creationId xmlns:a16="http://schemas.microsoft.com/office/drawing/2014/main" id="{9B29E221-0B18-4F14-B82B-6E6956547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10309" name="Group 8192">
            <a:extLst>
              <a:ext uri="{FF2B5EF4-FFF2-40B4-BE49-F238E27FC236}">
                <a16:creationId xmlns:a16="http://schemas.microsoft.com/office/drawing/2014/main" id="{BA8DA890-684F-42BE-978E-AC89DB6F8FC8}"/>
              </a:ext>
            </a:extLst>
          </p:cNvPr>
          <p:cNvGrpSpPr>
            <a:grpSpLocks/>
          </p:cNvGrpSpPr>
          <p:nvPr/>
        </p:nvGrpSpPr>
        <p:grpSpPr bwMode="auto">
          <a:xfrm>
            <a:off x="8819873" y="3372597"/>
            <a:ext cx="2803525" cy="1047750"/>
            <a:chOff x="6248400" y="4084090"/>
            <a:chExt cx="2803412" cy="1048940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5E4E92FF-30E6-4CA2-804A-57C845051EB0}"/>
                </a:ext>
              </a:extLst>
            </p:cNvPr>
            <p:cNvCxnSpPr/>
            <p:nvPr/>
          </p:nvCxnSpPr>
          <p:spPr>
            <a:xfrm flipH="1">
              <a:off x="8523196" y="4371753"/>
              <a:ext cx="209542" cy="14303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617" name="TextBox 508">
              <a:extLst>
                <a:ext uri="{FF2B5EF4-FFF2-40B4-BE49-F238E27FC236}">
                  <a16:creationId xmlns:a16="http://schemas.microsoft.com/office/drawing/2014/main" id="{73255C91-C3ED-4B5E-BB07-51A99CDB1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4722168"/>
              <a:ext cx="5174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tx1"/>
                  </a:solidFill>
                </a:rPr>
                <a:t>Dest</a:t>
              </a:r>
            </a:p>
          </p:txBody>
        </p: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9D8AE82B-C907-4638-BEE6-03FEE2202D62}"/>
                </a:ext>
              </a:extLst>
            </p:cNvPr>
            <p:cNvCxnSpPr>
              <a:stCxn id="23617" idx="2"/>
            </p:cNvCxnSpPr>
            <p:nvPr/>
          </p:nvCxnSpPr>
          <p:spPr>
            <a:xfrm>
              <a:off x="6507153" y="4999529"/>
              <a:ext cx="266689" cy="13350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619" name="TextBox 513">
              <a:extLst>
                <a:ext uri="{FF2B5EF4-FFF2-40B4-BE49-F238E27FC236}">
                  <a16:creationId xmlns:a16="http://schemas.microsoft.com/office/drawing/2014/main" id="{DCA38F80-1738-44AB-9FDC-199D6F7A8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4084090"/>
              <a:ext cx="5174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tx1"/>
                  </a:solidFill>
                </a:rPr>
                <a:t>Src</a:t>
              </a:r>
            </a:p>
          </p:txBody>
        </p:sp>
      </p:grpSp>
      <p:grpSp>
        <p:nvGrpSpPr>
          <p:cNvPr id="10310" name="Group 8208">
            <a:extLst>
              <a:ext uri="{FF2B5EF4-FFF2-40B4-BE49-F238E27FC236}">
                <a16:creationId xmlns:a16="http://schemas.microsoft.com/office/drawing/2014/main" id="{69D46E5C-C63E-42ED-A2F9-3F83D45DF3FB}"/>
              </a:ext>
            </a:extLst>
          </p:cNvPr>
          <p:cNvGrpSpPr>
            <a:grpSpLocks/>
          </p:cNvGrpSpPr>
          <p:nvPr/>
        </p:nvGrpSpPr>
        <p:grpSpPr bwMode="auto">
          <a:xfrm>
            <a:off x="9229825" y="4914900"/>
            <a:ext cx="2048575" cy="1200350"/>
            <a:chOff x="5181600" y="5390950"/>
            <a:chExt cx="1416873" cy="1200350"/>
          </a:xfrm>
        </p:grpSpPr>
        <p:sp>
          <p:nvSpPr>
            <p:cNvPr id="8196" name="Rectangle 8195">
              <a:extLst>
                <a:ext uri="{FF2B5EF4-FFF2-40B4-BE49-F238E27FC236}">
                  <a16:creationId xmlns:a16="http://schemas.microsoft.com/office/drawing/2014/main" id="{4D881CF5-B85D-4AA9-9DE6-8DE0CD9AC81F}"/>
                </a:ext>
              </a:extLst>
            </p:cNvPr>
            <p:cNvSpPr/>
            <p:nvPr/>
          </p:nvSpPr>
          <p:spPr>
            <a:xfrm>
              <a:off x="5181600" y="5638800"/>
              <a:ext cx="1352705" cy="8382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34E2F5CF-0F82-4CFD-8E6C-717994E245C7}"/>
                </a:ext>
              </a:extLst>
            </p:cNvPr>
            <p:cNvSpPr/>
            <p:nvPr/>
          </p:nvSpPr>
          <p:spPr>
            <a:xfrm>
              <a:off x="5325573" y="5714999"/>
              <a:ext cx="272644" cy="26670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P1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1D80692-CF82-419F-B4D7-57DDDCE14D3A}"/>
                </a:ext>
              </a:extLst>
            </p:cNvPr>
            <p:cNvSpPr/>
            <p:nvPr/>
          </p:nvSpPr>
          <p:spPr>
            <a:xfrm>
              <a:off x="6136584" y="5717149"/>
              <a:ext cx="249888" cy="26455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P3</a:t>
              </a: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E8CC5E2-5509-4544-8D5B-2F6A444F5AEF}"/>
                </a:ext>
              </a:extLst>
            </p:cNvPr>
            <p:cNvSpPr/>
            <p:nvPr/>
          </p:nvSpPr>
          <p:spPr>
            <a:xfrm>
              <a:off x="5741166" y="5714999"/>
              <a:ext cx="278634" cy="26670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P2</a:t>
              </a:r>
            </a:p>
          </p:txBody>
        </p:sp>
        <p:sp>
          <p:nvSpPr>
            <p:cNvPr id="8197" name="Rounded Rectangle 8196">
              <a:extLst>
                <a:ext uri="{FF2B5EF4-FFF2-40B4-BE49-F238E27FC236}">
                  <a16:creationId xmlns:a16="http://schemas.microsoft.com/office/drawing/2014/main" id="{539148D6-1AB4-4513-9961-1E5470AC5DF8}"/>
                </a:ext>
              </a:extLst>
            </p:cNvPr>
            <p:cNvSpPr/>
            <p:nvPr/>
          </p:nvSpPr>
          <p:spPr>
            <a:xfrm>
              <a:off x="5334000" y="6172200"/>
              <a:ext cx="1096854" cy="228600"/>
            </a:xfrm>
            <a:prstGeom prst="roundRect">
              <a:avLst/>
            </a:prstGeom>
            <a:solidFill>
              <a:schemeClr val="accent3">
                <a:lumMod val="6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8199" name="Straight Arrow Connector 8198">
              <a:extLst>
                <a:ext uri="{FF2B5EF4-FFF2-40B4-BE49-F238E27FC236}">
                  <a16:creationId xmlns:a16="http://schemas.microsoft.com/office/drawing/2014/main" id="{516DE5E6-1F7B-4710-BF31-F6A3C45B0A55}"/>
                </a:ext>
              </a:extLst>
            </p:cNvPr>
            <p:cNvCxnSpPr/>
            <p:nvPr/>
          </p:nvCxnSpPr>
          <p:spPr>
            <a:xfrm flipH="1" flipV="1">
              <a:off x="5606517" y="5981700"/>
              <a:ext cx="275592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A060BCF6-B5F1-43CA-A9FD-77BBFB0CCC01}"/>
                </a:ext>
              </a:extLst>
            </p:cNvPr>
            <p:cNvCxnSpPr/>
            <p:nvPr/>
          </p:nvCxnSpPr>
          <p:spPr>
            <a:xfrm flipH="1" flipV="1">
              <a:off x="5881011" y="5981700"/>
              <a:ext cx="1098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9A7A19D2-FA17-4B72-846B-2066B8D1322E}"/>
                </a:ext>
              </a:extLst>
            </p:cNvPr>
            <p:cNvCxnSpPr/>
            <p:nvPr/>
          </p:nvCxnSpPr>
          <p:spPr>
            <a:xfrm flipV="1">
              <a:off x="5882109" y="5981700"/>
              <a:ext cx="264613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06" name="Down Arrow 8205">
              <a:extLst>
                <a:ext uri="{FF2B5EF4-FFF2-40B4-BE49-F238E27FC236}">
                  <a16:creationId xmlns:a16="http://schemas.microsoft.com/office/drawing/2014/main" id="{CBE7A153-A9D4-46B4-A923-FA982E622FD7}"/>
                </a:ext>
              </a:extLst>
            </p:cNvPr>
            <p:cNvSpPr/>
            <p:nvPr/>
          </p:nvSpPr>
          <p:spPr>
            <a:xfrm rot="10800000">
              <a:off x="5741568" y="6400800"/>
              <a:ext cx="277788" cy="190500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3615" name="TextBox 8206">
              <a:extLst>
                <a:ext uri="{FF2B5EF4-FFF2-40B4-BE49-F238E27FC236}">
                  <a16:creationId xmlns:a16="http://schemas.microsoft.com/office/drawing/2014/main" id="{66A1D3C7-7C92-43BD-930E-E9964438E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201" y="5390950"/>
              <a:ext cx="13702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chemeClr val="tx1"/>
                  </a:solidFill>
                </a:rPr>
                <a:t>Destination machine</a:t>
              </a:r>
            </a:p>
          </p:txBody>
        </p:sp>
      </p:grpSp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BCCD720A-672C-492E-9F05-6569FD3B2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53222"/>
              </p:ext>
            </p:extLst>
          </p:nvPr>
        </p:nvGraphicFramePr>
        <p:xfrm>
          <a:off x="882930" y="3710734"/>
          <a:ext cx="7894560" cy="28444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3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Functionality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Layer</a:t>
                      </a:r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60">
                <a:tc>
                  <a:txBody>
                    <a:bodyPr/>
                    <a:lstStyle/>
                    <a:p>
                      <a:r>
                        <a:rPr lang="en-US" sz="1400" dirty="0"/>
                        <a:t>contains the specification and implementation of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bits</a:t>
                      </a:r>
                      <a:r>
                        <a:rPr lang="en-US" sz="1400" dirty="0"/>
                        <a:t>, and their transmission between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sender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receiver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88">
                <a:tc>
                  <a:txBody>
                    <a:bodyPr/>
                    <a:lstStyle/>
                    <a:p>
                      <a:r>
                        <a:rPr lang="en-US" sz="1400" dirty="0"/>
                        <a:t>prescribes the transmission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of a series of bits</a:t>
                      </a:r>
                      <a:r>
                        <a:rPr lang="en-US" sz="1400" dirty="0"/>
                        <a:t> into a frame to allow for error and flow control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0">
                <a:tc>
                  <a:txBody>
                    <a:bodyPr/>
                    <a:lstStyle/>
                    <a:p>
                      <a:r>
                        <a:rPr lang="en-US" sz="1400" dirty="0"/>
                        <a:t>describes how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packets</a:t>
                      </a:r>
                      <a:r>
                        <a:rPr lang="en-US" sz="1400" dirty="0"/>
                        <a:t> in a network of computers are to be routed.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88">
                <a:tc>
                  <a:txBody>
                    <a:bodyPr/>
                    <a:lstStyle/>
                    <a:p>
                      <a:r>
                        <a:rPr lang="en-US" sz="1400" dirty="0"/>
                        <a:t>provides the actual communication facilities for most distributed systems.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Satisfies communication requirements for specific applications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0" name="TextBox 209">
            <a:extLst>
              <a:ext uri="{FF2B5EF4-FFF2-40B4-BE49-F238E27FC236}">
                <a16:creationId xmlns:a16="http://schemas.microsoft.com/office/drawing/2014/main" id="{4CE5A918-5F46-498B-9161-9C834E72D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091734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Physical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1A7C20C-A3F9-4AC4-8235-64AB1E11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16" y="4666375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Data link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21B8FDD-2AB3-407A-93D4-633BC625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16" y="5132967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Network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211130D-A319-4D7D-B0F5-2BF9294B2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392" y="5586196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Transport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18A9461-3E13-4604-AD27-314621CD4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292" y="6120487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Application</a:t>
            </a:r>
          </a:p>
        </p:txBody>
      </p:sp>
      <p:sp>
        <p:nvSpPr>
          <p:cNvPr id="204" name="Slide Number Placeholder 6">
            <a:extLst>
              <a:ext uri="{FF2B5EF4-FFF2-40B4-BE49-F238E27FC236}">
                <a16:creationId xmlns:a16="http://schemas.microsoft.com/office/drawing/2014/main" id="{C0CF83FF-E85D-1B43-894D-CD25EC2D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/>
      <p:bldP spid="212" grpId="0"/>
      <p:bldP spid="213" grpId="0"/>
      <p:bldP spid="2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0115B5F-2D85-4765-B76A-A1EBC128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Layer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CBDE610E-DE04-4C06-B27F-85472C81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r>
              <a:rPr lang="en-US" altLang="en-US" sz="2800" dirty="0"/>
              <a:t>Physical layer protocols transmit a sequence of bits over a transmission medium</a:t>
            </a:r>
          </a:p>
          <a:p>
            <a:pPr lvl="1"/>
            <a:r>
              <a:rPr lang="en-US" altLang="en-US" sz="2400" dirty="0"/>
              <a:t>Modulate the bits into signals that can be transmitted over the medium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98826A-AA7E-4C66-A3F1-0E93B5C3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40556"/>
              </p:ext>
            </p:extLst>
          </p:nvPr>
        </p:nvGraphicFramePr>
        <p:xfrm>
          <a:off x="2209800" y="3886203"/>
          <a:ext cx="4876800" cy="22907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Transmission Medium</a:t>
                      </a:r>
                    </a:p>
                  </a:txBody>
                  <a:tcPr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Type of signal transmitted</a:t>
                      </a:r>
                    </a:p>
                  </a:txBody>
                  <a:tcPr marT="45699" marB="4569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r>
                        <a:rPr lang="en-US" sz="1800" dirty="0"/>
                        <a:t>Twisted-pair (Ethernet cable)</a:t>
                      </a:r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Electrical signal</a:t>
                      </a:r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52">
                <a:tc>
                  <a:txBody>
                    <a:bodyPr/>
                    <a:lstStyle/>
                    <a:p>
                      <a:r>
                        <a:rPr lang="en-US" sz="1800" dirty="0"/>
                        <a:t>Fiber Optic</a:t>
                      </a:r>
                      <a:r>
                        <a:rPr lang="en-US" sz="1800" baseline="0" dirty="0"/>
                        <a:t> Circuits</a:t>
                      </a:r>
                      <a:endParaRPr lang="en-US" sz="1800" dirty="0"/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Light</a:t>
                      </a:r>
                      <a:r>
                        <a:rPr lang="en-US" sz="1800" baseline="0" dirty="0"/>
                        <a:t> signal</a:t>
                      </a:r>
                      <a:endParaRPr lang="en-US" sz="18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r>
                        <a:rPr lang="en-US" sz="1800" dirty="0"/>
                        <a:t>Wireless channel</a:t>
                      </a:r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Electro-magnetic signal</a:t>
                      </a:r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062D6E-7FA8-4DF5-85A3-529BE4E7D19E}"/>
              </a:ext>
            </a:extLst>
          </p:cNvPr>
          <p:cNvSpPr/>
          <p:nvPr/>
        </p:nvSpPr>
        <p:spPr>
          <a:xfrm>
            <a:off x="7543800" y="4724400"/>
            <a:ext cx="28194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 physical layer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F23B3-18B0-4332-9C4D-542AACB0AB48}"/>
              </a:ext>
            </a:extLst>
          </p:cNvPr>
          <p:cNvSpPr/>
          <p:nvPr/>
        </p:nvSpPr>
        <p:spPr>
          <a:xfrm>
            <a:off x="7543800" y="3962400"/>
            <a:ext cx="28194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Data-link layer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432DB-0FA3-40CE-8B8F-1043218672CD}"/>
              </a:ext>
            </a:extLst>
          </p:cNvPr>
          <p:cNvSpPr/>
          <p:nvPr/>
        </p:nvSpPr>
        <p:spPr>
          <a:xfrm>
            <a:off x="7546258" y="5486400"/>
            <a:ext cx="28194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Transmission Medium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08F03-1049-487A-AE63-8063B2FA5462}"/>
              </a:ext>
            </a:extLst>
          </p:cNvPr>
          <p:cNvCxnSpPr/>
          <p:nvPr/>
        </p:nvCxnSpPr>
        <p:spPr>
          <a:xfrm>
            <a:off x="8953500" y="4343400"/>
            <a:ext cx="0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727" name="TextBox 12">
            <a:extLst>
              <a:ext uri="{FF2B5EF4-FFF2-40B4-BE49-F238E27FC236}">
                <a16:creationId xmlns:a16="http://schemas.microsoft.com/office/drawing/2014/main" id="{CE8E5032-6679-4234-B870-6B053D4A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4343400"/>
            <a:ext cx="76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Bits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CD2FAD-9BAF-4A55-B131-C636817925ED}"/>
              </a:ext>
            </a:extLst>
          </p:cNvPr>
          <p:cNvCxnSpPr/>
          <p:nvPr/>
        </p:nvCxnSpPr>
        <p:spPr>
          <a:xfrm>
            <a:off x="8953503" y="5105400"/>
            <a:ext cx="3175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729" name="TextBox 18">
            <a:extLst>
              <a:ext uri="{FF2B5EF4-FFF2-40B4-BE49-F238E27FC236}">
                <a16:creationId xmlns:a16="http://schemas.microsoft.com/office/drawing/2014/main" id="{55DA2C7F-545A-4762-B5C0-F750907D3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5140324"/>
            <a:ext cx="76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Signal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53992EC-F2FC-9544-AE9F-9BECA4A9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9727" grpId="0"/>
      <p:bldP spid="297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4DE36199-8C4F-4D41-A0F6-814FB466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19F9-E639-4B02-92EC-E8AF4AEA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668000" cy="4525963"/>
          </a:xfrm>
        </p:spPr>
        <p:txBody>
          <a:bodyPr/>
          <a:lstStyle/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Protocols in data-link layer ensure that the packets are delivered from one host to another within a local network</a:t>
            </a:r>
          </a:p>
          <a:p>
            <a:pPr lvl="3">
              <a:defRPr/>
            </a:pPr>
            <a:endParaRPr lang="en-US" sz="1200" dirty="0"/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Data-link layer protocols provide two main functionalities:</a:t>
            </a:r>
          </a:p>
          <a:p>
            <a:pPr lvl="1" fontAlgn="base">
              <a:spcBef>
                <a:spcPts val="800"/>
              </a:spcBef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>
                <a:cs typeface="Arial" charset="0"/>
              </a:rPr>
              <a:t>How to coordinate between the transmitters such that packets are successfully received?</a:t>
            </a:r>
          </a:p>
          <a:p>
            <a:pPr lvl="2">
              <a:defRPr/>
            </a:pPr>
            <a:r>
              <a:rPr lang="en-US" sz="2200" dirty="0">
                <a:solidFill>
                  <a:schemeClr val="accent6"/>
                </a:solidFill>
              </a:rPr>
              <a:t>Coordination</a:t>
            </a:r>
          </a:p>
          <a:p>
            <a:pPr lvl="1" fontAlgn="base">
              <a:spcBef>
                <a:spcPts val="800"/>
              </a:spcBef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>
                <a:cs typeface="Arial" charset="0"/>
              </a:rPr>
              <a:t>How to identify another host on the local network?</a:t>
            </a:r>
          </a:p>
          <a:p>
            <a:pPr lvl="2" fontAlgn="base">
              <a:spcAft>
                <a:spcPct val="0"/>
              </a:spcAft>
              <a:buSzPct val="114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sz="2200" dirty="0">
                <a:solidFill>
                  <a:schemeClr val="accent6"/>
                </a:solidFill>
              </a:rPr>
              <a:t>Addressing over local networks</a:t>
            </a:r>
          </a:p>
          <a:p>
            <a:pPr marL="914400" lvl="2" indent="0">
              <a:buNone/>
              <a:defRPr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C433AA4-3B13-FC4F-BCC4-3CE9074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Chapter 3</a:t>
            </a:r>
          </a:p>
          <a:p>
            <a:pPr marL="1828800" lvl="4" indent="0" algn="just" eaLnBrk="1" hangingPunct="1">
              <a:buNone/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Today’s Session (Chapter 4.1):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Basic networking model 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Layered Protocols</a:t>
            </a:r>
          </a:p>
          <a:p>
            <a:pPr lvl="1" algn="just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627F76-A432-8B42-B89A-219F6599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1A42035-F84F-42D3-8E36-186136655CA5}"/>
              </a:ext>
            </a:extLst>
          </p:cNvPr>
          <p:cNvSpPr/>
          <p:nvPr/>
        </p:nvSpPr>
        <p:spPr>
          <a:xfrm>
            <a:off x="5535613" y="5402263"/>
            <a:ext cx="762000" cy="53340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19" name="Title 1">
            <a:extLst>
              <a:ext uri="{FF2B5EF4-FFF2-40B4-BE49-F238E27FC236}">
                <a16:creationId xmlns:a16="http://schemas.microsoft.com/office/drawing/2014/main" id="{31723223-BA61-4F78-9D62-30523C0E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Addressing over Local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05C1-4A91-465E-90F3-70346F59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Each device that is connected to a network has a unique address called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Medium Access Control (MAC) address</a:t>
            </a:r>
          </a:p>
          <a:p>
            <a:pPr lvl="1">
              <a:defRPr/>
            </a:pPr>
            <a:r>
              <a:rPr lang="en-US" dirty="0"/>
              <a:t>MAC addresses are six bytes long </a:t>
            </a:r>
          </a:p>
          <a:p>
            <a:pPr lvl="2">
              <a:defRPr/>
            </a:pPr>
            <a:r>
              <a:rPr lang="en-US" dirty="0"/>
              <a:t>e.g., 2A:D4:AB:FD:EF:8D</a:t>
            </a:r>
          </a:p>
          <a:p>
            <a:pPr marL="914400" lvl="2" indent="0"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dirty="0"/>
              <a:t>Approach</a:t>
            </a:r>
            <a:r>
              <a:rPr lang="en-US" sz="2400" dirty="0"/>
              <a:t>: </a:t>
            </a:r>
          </a:p>
          <a:p>
            <a:pPr lvl="1">
              <a:defRPr/>
            </a:pPr>
            <a:r>
              <a:rPr lang="en-US" dirty="0"/>
              <a:t>Data-link layer </a:t>
            </a:r>
            <a:r>
              <a:rPr lang="en-US" i="1" dirty="0"/>
              <a:t>broadcasts</a:t>
            </a:r>
            <a:r>
              <a:rPr lang="en-US" dirty="0"/>
              <a:t> the packet over the medium</a:t>
            </a:r>
          </a:p>
          <a:p>
            <a:pPr lvl="1">
              <a:defRPr/>
            </a:pPr>
            <a:r>
              <a:rPr lang="en-US" dirty="0"/>
              <a:t>Receiver reads the packet header and checks if the packet is addressed to it</a:t>
            </a:r>
          </a:p>
        </p:txBody>
      </p:sp>
      <p:grpSp>
        <p:nvGrpSpPr>
          <p:cNvPr id="34821" name="Group 14">
            <a:extLst>
              <a:ext uri="{FF2B5EF4-FFF2-40B4-BE49-F238E27FC236}">
                <a16:creationId xmlns:a16="http://schemas.microsoft.com/office/drawing/2014/main" id="{81EAFDC1-290D-4800-8A45-539B5CB30DD0}"/>
              </a:ext>
            </a:extLst>
          </p:cNvPr>
          <p:cNvGrpSpPr>
            <a:grpSpLocks/>
          </p:cNvGrpSpPr>
          <p:nvPr/>
        </p:nvGrpSpPr>
        <p:grpSpPr bwMode="auto">
          <a:xfrm>
            <a:off x="4164013" y="5410200"/>
            <a:ext cx="2819400" cy="914400"/>
            <a:chOff x="6377298" y="3505200"/>
            <a:chExt cx="2233302" cy="609600"/>
          </a:xfrm>
        </p:grpSpPr>
        <p:pic>
          <p:nvPicPr>
            <p:cNvPr id="34833" name="Picture 11">
              <a:extLst>
                <a:ext uri="{FF2B5EF4-FFF2-40B4-BE49-F238E27FC236}">
                  <a16:creationId xmlns:a16="http://schemas.microsoft.com/office/drawing/2014/main" id="{706555B9-6673-41CD-A7B0-07444D811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4" name="Picture 11">
              <a:extLst>
                <a:ext uri="{FF2B5EF4-FFF2-40B4-BE49-F238E27FC236}">
                  <a16:creationId xmlns:a16="http://schemas.microsoft.com/office/drawing/2014/main" id="{21267BD5-BE74-44B7-B8CE-364869E43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98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5" name="Picture 11">
              <a:extLst>
                <a:ext uri="{FF2B5EF4-FFF2-40B4-BE49-F238E27FC236}">
                  <a16:creationId xmlns:a16="http://schemas.microsoft.com/office/drawing/2014/main" id="{3920EB38-2D84-482B-A170-005F617D6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21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6" name="Picture 11">
              <a:extLst>
                <a:ext uri="{FF2B5EF4-FFF2-40B4-BE49-F238E27FC236}">
                  <a16:creationId xmlns:a16="http://schemas.microsoft.com/office/drawing/2014/main" id="{10C194FC-F6D7-4F00-8C4D-BEF1DD79C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823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34837" name="Group 19">
              <a:extLst>
                <a:ext uri="{FF2B5EF4-FFF2-40B4-BE49-F238E27FC236}">
                  <a16:creationId xmlns:a16="http://schemas.microsoft.com/office/drawing/2014/main" id="{A3A4558B-8C69-4D61-8F6E-EBCBC260D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3987" y="3810000"/>
              <a:ext cx="1954213" cy="304800"/>
              <a:chOff x="6275387" y="4038600"/>
              <a:chExt cx="1954213" cy="304800"/>
            </a:xfrm>
          </p:grpSpPr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F81833DC-C1F9-42A7-8A96-9CCB36478625}"/>
                  </a:ext>
                </a:extLst>
              </p:cNvPr>
              <p:cNvSpPr/>
              <p:nvPr/>
            </p:nvSpPr>
            <p:spPr bwMode="auto">
              <a:xfrm>
                <a:off x="6883088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8499C4DD-7A09-4B5E-A637-A66FF33B8EB3}"/>
                  </a:ext>
                </a:extLst>
              </p:cNvPr>
              <p:cNvSpPr/>
              <p:nvPr/>
            </p:nvSpPr>
            <p:spPr bwMode="auto">
              <a:xfrm>
                <a:off x="6275387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3" name="Can 22">
                <a:extLst>
                  <a:ext uri="{FF2B5EF4-FFF2-40B4-BE49-F238E27FC236}">
                    <a16:creationId xmlns:a16="http://schemas.microsoft.com/office/drawing/2014/main" id="{5E7F73AA-BE7F-4D9F-A1A3-ED2B8D98F1B9}"/>
                  </a:ext>
                </a:extLst>
              </p:cNvPr>
              <p:cNvSpPr/>
              <p:nvPr/>
            </p:nvSpPr>
            <p:spPr bwMode="auto">
              <a:xfrm>
                <a:off x="7469809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4" name="Can 23">
                <a:extLst>
                  <a:ext uri="{FF2B5EF4-FFF2-40B4-BE49-F238E27FC236}">
                    <a16:creationId xmlns:a16="http://schemas.microsoft.com/office/drawing/2014/main" id="{C8EB17AB-5CFB-4570-9D12-006B5090AA86}"/>
                  </a:ext>
                </a:extLst>
              </p:cNvPr>
              <p:cNvSpPr/>
              <p:nvPr/>
            </p:nvSpPr>
            <p:spPr bwMode="auto">
              <a:xfrm>
                <a:off x="8077200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3D99F42B-BC3F-4E02-81EE-897EE14DBD86}"/>
                  </a:ext>
                </a:extLst>
              </p:cNvPr>
              <p:cNvSpPr/>
              <p:nvPr/>
            </p:nvSpPr>
            <p:spPr bwMode="auto">
              <a:xfrm rot="5400000">
                <a:off x="7176294" y="3290093"/>
                <a:ext cx="152400" cy="1954213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0AB583D-3D12-4C22-86C8-AF93E3E72078}"/>
              </a:ext>
            </a:extLst>
          </p:cNvPr>
          <p:cNvSpPr/>
          <p:nvPr/>
        </p:nvSpPr>
        <p:spPr>
          <a:xfrm>
            <a:off x="4572000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A35DFB-1C61-4F1D-997C-15638DFBFFDB}"/>
              </a:ext>
            </a:extLst>
          </p:cNvPr>
          <p:cNvSpPr/>
          <p:nvPr/>
        </p:nvSpPr>
        <p:spPr>
          <a:xfrm>
            <a:off x="5280025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D1F238-B71F-46AD-B998-B5BCA8B74C40}"/>
              </a:ext>
            </a:extLst>
          </p:cNvPr>
          <p:cNvSpPr/>
          <p:nvPr/>
        </p:nvSpPr>
        <p:spPr>
          <a:xfrm>
            <a:off x="6042025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2CFB25-0BE5-46EA-9AD6-F0E061C6FBEE}"/>
              </a:ext>
            </a:extLst>
          </p:cNvPr>
          <p:cNvSpPr/>
          <p:nvPr/>
        </p:nvSpPr>
        <p:spPr>
          <a:xfrm flipH="1">
            <a:off x="4392616" y="5965825"/>
            <a:ext cx="58737" cy="2047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120D5B-C463-4771-A19D-7A18C88798FB}"/>
              </a:ext>
            </a:extLst>
          </p:cNvPr>
          <p:cNvSpPr/>
          <p:nvPr/>
        </p:nvSpPr>
        <p:spPr>
          <a:xfrm flipH="1">
            <a:off x="6678616" y="6010278"/>
            <a:ext cx="58737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428425-FC27-4D1D-BE52-09F2DD56763C}"/>
              </a:ext>
            </a:extLst>
          </p:cNvPr>
          <p:cNvSpPr/>
          <p:nvPr/>
        </p:nvSpPr>
        <p:spPr>
          <a:xfrm flipH="1">
            <a:off x="5894388" y="5972178"/>
            <a:ext cx="57150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5DF7C0-35F7-41D5-8CF1-F4C6185DF0CF}"/>
              </a:ext>
            </a:extLst>
          </p:cNvPr>
          <p:cNvSpPr/>
          <p:nvPr/>
        </p:nvSpPr>
        <p:spPr>
          <a:xfrm flipH="1">
            <a:off x="5167316" y="5981703"/>
            <a:ext cx="58737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4D1C8C-3898-4AAD-8123-32D2C8A9AE72}"/>
              </a:ext>
            </a:extLst>
          </p:cNvPr>
          <p:cNvSpPr/>
          <p:nvPr/>
        </p:nvSpPr>
        <p:spPr>
          <a:xfrm>
            <a:off x="4065588" y="5334000"/>
            <a:ext cx="762000" cy="53340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4830" name="Picture 2" descr="C:\Users\vkolar\AppData\Local\Microsoft\Windows\Temporary Internet Files\Content.IE5\E2H73JIM\MC900432530[1].png">
            <a:extLst>
              <a:ext uri="{FF2B5EF4-FFF2-40B4-BE49-F238E27FC236}">
                <a16:creationId xmlns:a16="http://schemas.microsoft.com/office/drawing/2014/main" id="{E2541FF8-B2A0-4EC6-89D9-4967B0BC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5041900"/>
            <a:ext cx="4254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58C9A8-D6B0-4F84-8E5B-41A04D5C3F09}"/>
              </a:ext>
            </a:extLst>
          </p:cNvPr>
          <p:cNvSpPr/>
          <p:nvPr/>
        </p:nvSpPr>
        <p:spPr>
          <a:xfrm>
            <a:off x="4931500" y="4800604"/>
            <a:ext cx="37315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5F5574-174F-4C48-A95B-7FDA58140D56}"/>
              </a:ext>
            </a:extLst>
          </p:cNvPr>
          <p:cNvSpPr/>
          <p:nvPr/>
        </p:nvSpPr>
        <p:spPr>
          <a:xfrm>
            <a:off x="6477000" y="4800604"/>
            <a:ext cx="37315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7073A62A-B2D5-2F43-A7C9-A4653D51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2BD3B9F2-8692-46C6-9D1C-CE18BD26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07B1-2962-455A-A67F-F45D97ABD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8763000" cy="4953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Network layer protocols perform the role of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routing </a:t>
            </a:r>
          </a:p>
          <a:p>
            <a:pPr lvl="1">
              <a:defRPr/>
            </a:pPr>
            <a:r>
              <a:rPr lang="en-US" sz="2000" dirty="0"/>
              <a:t>They ensure that a packet is routed from the source machine to the destination machine</a:t>
            </a:r>
          </a:p>
          <a:p>
            <a:pPr lvl="1">
              <a:defRPr/>
            </a:pPr>
            <a:r>
              <a:rPr lang="en-US" sz="2000" dirty="0"/>
              <a:t>Packets may traverse different LANs to reach the destination</a:t>
            </a:r>
          </a:p>
          <a:p>
            <a:pPr lvl="2">
              <a:buFontTx/>
              <a:buNone/>
              <a:defRPr/>
            </a:pPr>
            <a:endParaRPr lang="en-US" sz="1600" dirty="0"/>
          </a:p>
          <a:p>
            <a:pPr lvl="4">
              <a:defRPr/>
            </a:pPr>
            <a:endParaRPr lang="en-US" sz="1050" dirty="0"/>
          </a:p>
          <a:p>
            <a:pPr>
              <a:defRPr/>
            </a:pPr>
            <a:r>
              <a:rPr lang="en-US" sz="2400" dirty="0"/>
              <a:t>Internet Protocol (IP) is a </a:t>
            </a:r>
            <a:br>
              <a:rPr lang="en-US" sz="2400" dirty="0"/>
            </a:br>
            <a:r>
              <a:rPr lang="en-US" sz="2400" dirty="0"/>
              <a:t>widely-used network layer </a:t>
            </a:r>
            <a:br>
              <a:rPr lang="en-US" sz="2400" dirty="0"/>
            </a:br>
            <a:r>
              <a:rPr lang="en-US" sz="2400" dirty="0"/>
              <a:t>protocol </a:t>
            </a:r>
          </a:p>
          <a:p>
            <a:pPr lvl="1">
              <a:defRPr/>
            </a:pPr>
            <a:r>
              <a:rPr lang="en-US" sz="2000" dirty="0"/>
              <a:t>IP addresses are typically </a:t>
            </a:r>
            <a:br>
              <a:rPr lang="en-US" sz="2000" dirty="0"/>
            </a:br>
            <a:r>
              <a:rPr lang="en-US" sz="2000" dirty="0"/>
              <a:t>used to identify machines</a:t>
            </a:r>
            <a:endParaRPr lang="en-US" sz="1050" dirty="0"/>
          </a:p>
          <a:p>
            <a:pPr lvl="4">
              <a:defRPr/>
            </a:pPr>
            <a:endParaRPr lang="en-US" sz="1100" dirty="0"/>
          </a:p>
          <a:p>
            <a:pPr marL="914400" lvl="2" indent="0">
              <a:buNone/>
              <a:defRPr/>
            </a:pPr>
            <a:endParaRPr lang="en-US" sz="1400" dirty="0"/>
          </a:p>
        </p:txBody>
      </p:sp>
      <p:grpSp>
        <p:nvGrpSpPr>
          <p:cNvPr id="36868" name="Group 428">
            <a:extLst>
              <a:ext uri="{FF2B5EF4-FFF2-40B4-BE49-F238E27FC236}">
                <a16:creationId xmlns:a16="http://schemas.microsoft.com/office/drawing/2014/main" id="{B406A635-63EE-4AFF-9A65-5F1E970D6FF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505200"/>
            <a:ext cx="4568825" cy="3124200"/>
            <a:chOff x="533400" y="3810000"/>
            <a:chExt cx="3124200" cy="2286000"/>
          </a:xfrm>
        </p:grpSpPr>
        <p:grpSp>
          <p:nvGrpSpPr>
            <p:cNvPr id="36876" name="Group 305">
              <a:extLst>
                <a:ext uri="{FF2B5EF4-FFF2-40B4-BE49-F238E27FC236}">
                  <a16:creationId xmlns:a16="http://schemas.microsoft.com/office/drawing/2014/main" id="{A8AC21FE-D632-485B-AFEC-F111F5529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E3527B2-8D1A-427B-AEB9-5E6D2B1E1845}"/>
                  </a:ext>
                </a:extLst>
              </p:cNvPr>
              <p:cNvSpPr/>
              <p:nvPr/>
            </p:nvSpPr>
            <p:spPr>
              <a:xfrm>
                <a:off x="2059166" y="3810000"/>
                <a:ext cx="1598434" cy="91300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7100" name="Group 271">
                <a:extLst>
                  <a:ext uri="{FF2B5EF4-FFF2-40B4-BE49-F238E27FC236}">
                    <a16:creationId xmlns:a16="http://schemas.microsoft.com/office/drawing/2014/main" id="{A1661F3B-9F72-4407-99D9-C6BB5C216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120" name="Can 119">
                  <a:extLst>
                    <a:ext uri="{FF2B5EF4-FFF2-40B4-BE49-F238E27FC236}">
                      <a16:creationId xmlns:a16="http://schemas.microsoft.com/office/drawing/2014/main" id="{BF63FB29-B4D2-4002-83D0-20FA806C6937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104" name="Group 209">
                  <a:extLst>
                    <a:ext uri="{FF2B5EF4-FFF2-40B4-BE49-F238E27FC236}">
                      <a16:creationId xmlns:a16="http://schemas.microsoft.com/office/drawing/2014/main" id="{D81C5E14-3CAC-4FC5-8A63-96BAD5A82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43" name="Can 142">
                    <a:extLst>
                      <a:ext uri="{FF2B5EF4-FFF2-40B4-BE49-F238E27FC236}">
                        <a16:creationId xmlns:a16="http://schemas.microsoft.com/office/drawing/2014/main" id="{EEBDC02D-6A03-47CC-9193-EFEE6327DAB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4" name="Can 143">
                    <a:extLst>
                      <a:ext uri="{FF2B5EF4-FFF2-40B4-BE49-F238E27FC236}">
                        <a16:creationId xmlns:a16="http://schemas.microsoft.com/office/drawing/2014/main" id="{74BA8672-3A0E-42C8-B3AA-AB3C8DF5099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54" name="Picture 9">
                    <a:extLst>
                      <a:ext uri="{FF2B5EF4-FFF2-40B4-BE49-F238E27FC236}">
                        <a16:creationId xmlns:a16="http://schemas.microsoft.com/office/drawing/2014/main" id="{C3A55CED-1740-4697-B67B-E49E4C302F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5" name="Picture 11">
                    <a:extLst>
                      <a:ext uri="{FF2B5EF4-FFF2-40B4-BE49-F238E27FC236}">
                        <a16:creationId xmlns:a16="http://schemas.microsoft.com/office/drawing/2014/main" id="{E46FC384-4EBE-471F-B233-C490523531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6" name="Picture 12">
                    <a:extLst>
                      <a:ext uri="{FF2B5EF4-FFF2-40B4-BE49-F238E27FC236}">
                        <a16:creationId xmlns:a16="http://schemas.microsoft.com/office/drawing/2014/main" id="{E79E9DEC-1F65-4B4D-A3EE-A15CECFA6D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7" name="Picture 13">
                    <a:extLst>
                      <a:ext uri="{FF2B5EF4-FFF2-40B4-BE49-F238E27FC236}">
                        <a16:creationId xmlns:a16="http://schemas.microsoft.com/office/drawing/2014/main" id="{C2F76259-AE8B-46F1-820F-DBF0981162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9" name="Can 148">
                    <a:extLst>
                      <a:ext uri="{FF2B5EF4-FFF2-40B4-BE49-F238E27FC236}">
                        <a16:creationId xmlns:a16="http://schemas.microsoft.com/office/drawing/2014/main" id="{82F01520-101F-41BF-9D42-2D28A6BDA31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50" name="Can 149">
                    <a:extLst>
                      <a:ext uri="{FF2B5EF4-FFF2-40B4-BE49-F238E27FC236}">
                        <a16:creationId xmlns:a16="http://schemas.microsoft.com/office/drawing/2014/main" id="{C6F5D717-6911-42BA-BA50-F6DF5D9CABC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51" name="Can 150">
                    <a:extLst>
                      <a:ext uri="{FF2B5EF4-FFF2-40B4-BE49-F238E27FC236}">
                        <a16:creationId xmlns:a16="http://schemas.microsoft.com/office/drawing/2014/main" id="{E1883E44-2679-4906-BF6B-078993808D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7105" name="Group 219">
                  <a:extLst>
                    <a:ext uri="{FF2B5EF4-FFF2-40B4-BE49-F238E27FC236}">
                      <a16:creationId xmlns:a16="http://schemas.microsoft.com/office/drawing/2014/main" id="{74044417-9389-4BEC-8971-626DCFF0D9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34" name="Can 133">
                    <a:extLst>
                      <a:ext uri="{FF2B5EF4-FFF2-40B4-BE49-F238E27FC236}">
                        <a16:creationId xmlns:a16="http://schemas.microsoft.com/office/drawing/2014/main" id="{CE42888D-C3D4-44C5-8E89-EA4CD9C610A2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5" name="Can 134">
                    <a:extLst>
                      <a:ext uri="{FF2B5EF4-FFF2-40B4-BE49-F238E27FC236}">
                        <a16:creationId xmlns:a16="http://schemas.microsoft.com/office/drawing/2014/main" id="{46C86207-9439-4D0E-A62C-43F1C0DE05F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35" name="Picture 9">
                    <a:extLst>
                      <a:ext uri="{FF2B5EF4-FFF2-40B4-BE49-F238E27FC236}">
                        <a16:creationId xmlns:a16="http://schemas.microsoft.com/office/drawing/2014/main" id="{1A7078B0-8320-4BB0-83E4-1CC8FBF913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6" name="Picture 11">
                    <a:extLst>
                      <a:ext uri="{FF2B5EF4-FFF2-40B4-BE49-F238E27FC236}">
                        <a16:creationId xmlns:a16="http://schemas.microsoft.com/office/drawing/2014/main" id="{5C72D5DC-0113-4E07-826A-22F009304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7" name="Picture 12">
                    <a:extLst>
                      <a:ext uri="{FF2B5EF4-FFF2-40B4-BE49-F238E27FC236}">
                        <a16:creationId xmlns:a16="http://schemas.microsoft.com/office/drawing/2014/main" id="{C8172756-595F-4A46-B93C-67CA8702D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8" name="Picture 13">
                    <a:extLst>
                      <a:ext uri="{FF2B5EF4-FFF2-40B4-BE49-F238E27FC236}">
                        <a16:creationId xmlns:a16="http://schemas.microsoft.com/office/drawing/2014/main" id="{C190D715-0EB8-428B-810A-AEE98A2237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0" name="Can 139">
                    <a:extLst>
                      <a:ext uri="{FF2B5EF4-FFF2-40B4-BE49-F238E27FC236}">
                        <a16:creationId xmlns:a16="http://schemas.microsoft.com/office/drawing/2014/main" id="{EDD3FC05-AB6D-4172-92A3-61A69820D2F0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1" name="Can 140">
                    <a:extLst>
                      <a:ext uri="{FF2B5EF4-FFF2-40B4-BE49-F238E27FC236}">
                        <a16:creationId xmlns:a16="http://schemas.microsoft.com/office/drawing/2014/main" id="{849B141D-EB18-4FEA-9AAA-6D1A25083B1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2" name="Can 141">
                    <a:extLst>
                      <a:ext uri="{FF2B5EF4-FFF2-40B4-BE49-F238E27FC236}">
                        <a16:creationId xmlns:a16="http://schemas.microsoft.com/office/drawing/2014/main" id="{E636F443-5335-48D5-A1F8-74D1685C83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123" name="Can 122">
                  <a:extLst>
                    <a:ext uri="{FF2B5EF4-FFF2-40B4-BE49-F238E27FC236}">
                      <a16:creationId xmlns:a16="http://schemas.microsoft.com/office/drawing/2014/main" id="{FCB48AA0-3663-4754-9E30-EEC80316096A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109" name="Group 198">
                  <a:extLst>
                    <a:ext uri="{FF2B5EF4-FFF2-40B4-BE49-F238E27FC236}">
                      <a16:creationId xmlns:a16="http://schemas.microsoft.com/office/drawing/2014/main" id="{563E02AE-6357-43C9-BA3E-E771DFC78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25" name="Can 124">
                    <a:extLst>
                      <a:ext uri="{FF2B5EF4-FFF2-40B4-BE49-F238E27FC236}">
                        <a16:creationId xmlns:a16="http://schemas.microsoft.com/office/drawing/2014/main" id="{1ED85F27-742C-44D4-8244-5C7C06565E2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26" name="Can 125">
                    <a:extLst>
                      <a:ext uri="{FF2B5EF4-FFF2-40B4-BE49-F238E27FC236}">
                        <a16:creationId xmlns:a16="http://schemas.microsoft.com/office/drawing/2014/main" id="{DEAEF8D0-2EB7-435C-A951-4BC2B28CFFD8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16" name="Picture 9">
                    <a:extLst>
                      <a:ext uri="{FF2B5EF4-FFF2-40B4-BE49-F238E27FC236}">
                        <a16:creationId xmlns:a16="http://schemas.microsoft.com/office/drawing/2014/main" id="{9FA63F77-9CB0-4B74-8FFC-669FFA6B4F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7" name="Picture 11">
                    <a:extLst>
                      <a:ext uri="{FF2B5EF4-FFF2-40B4-BE49-F238E27FC236}">
                        <a16:creationId xmlns:a16="http://schemas.microsoft.com/office/drawing/2014/main" id="{8D0D4274-972A-4268-B5A7-F59DE5AFB7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8" name="Picture 12">
                    <a:extLst>
                      <a:ext uri="{FF2B5EF4-FFF2-40B4-BE49-F238E27FC236}">
                        <a16:creationId xmlns:a16="http://schemas.microsoft.com/office/drawing/2014/main" id="{EAF20498-62D4-4CCA-88E8-78060EBDEB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9" name="Picture 13">
                    <a:extLst>
                      <a:ext uri="{FF2B5EF4-FFF2-40B4-BE49-F238E27FC236}">
                        <a16:creationId xmlns:a16="http://schemas.microsoft.com/office/drawing/2014/main" id="{6E0C7028-0A0E-4219-A47D-DA53E5029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1" name="Can 130">
                    <a:extLst>
                      <a:ext uri="{FF2B5EF4-FFF2-40B4-BE49-F238E27FC236}">
                        <a16:creationId xmlns:a16="http://schemas.microsoft.com/office/drawing/2014/main" id="{88503B2B-53E4-46F8-99BA-5C63B507DA7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2" name="Can 131">
                    <a:extLst>
                      <a:ext uri="{FF2B5EF4-FFF2-40B4-BE49-F238E27FC236}">
                        <a16:creationId xmlns:a16="http://schemas.microsoft.com/office/drawing/2014/main" id="{9077FBE7-7205-4503-8337-AA3360251BD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3" name="Can 132">
                    <a:extLst>
                      <a:ext uri="{FF2B5EF4-FFF2-40B4-BE49-F238E27FC236}">
                        <a16:creationId xmlns:a16="http://schemas.microsoft.com/office/drawing/2014/main" id="{C1B797A3-5F15-4D9B-8CED-4D214B86F1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7" name="Group 306">
              <a:extLst>
                <a:ext uri="{FF2B5EF4-FFF2-40B4-BE49-F238E27FC236}">
                  <a16:creationId xmlns:a16="http://schemas.microsoft.com/office/drawing/2014/main" id="{0DF19DE2-1B44-4583-B31E-9ED8FD180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47E7930-5590-476D-A941-FBD242BA073F}"/>
                  </a:ext>
                </a:extLst>
              </p:cNvPr>
              <p:cNvSpPr/>
              <p:nvPr/>
            </p:nvSpPr>
            <p:spPr>
              <a:xfrm>
                <a:off x="2059166" y="3811394"/>
                <a:ext cx="1598434" cy="91300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7032" name="Group 271">
                <a:extLst>
                  <a:ext uri="{FF2B5EF4-FFF2-40B4-BE49-F238E27FC236}">
                    <a16:creationId xmlns:a16="http://schemas.microsoft.com/office/drawing/2014/main" id="{731DB67A-6C78-4A08-BCDD-AAE5EA49A4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86" name="Can 85">
                  <a:extLst>
                    <a:ext uri="{FF2B5EF4-FFF2-40B4-BE49-F238E27FC236}">
                      <a16:creationId xmlns:a16="http://schemas.microsoft.com/office/drawing/2014/main" id="{435E7989-D0B5-4975-B2D0-CB0C287F807E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036" name="Group 209">
                  <a:extLst>
                    <a:ext uri="{FF2B5EF4-FFF2-40B4-BE49-F238E27FC236}">
                      <a16:creationId xmlns:a16="http://schemas.microsoft.com/office/drawing/2014/main" id="{08BD1CAD-5DBE-4491-ACED-22D8EC523B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09" name="Can 108">
                    <a:extLst>
                      <a:ext uri="{FF2B5EF4-FFF2-40B4-BE49-F238E27FC236}">
                        <a16:creationId xmlns:a16="http://schemas.microsoft.com/office/drawing/2014/main" id="{A1B54C90-698F-48BF-A3AD-63723296096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0" name="Can 109">
                    <a:extLst>
                      <a:ext uri="{FF2B5EF4-FFF2-40B4-BE49-F238E27FC236}">
                        <a16:creationId xmlns:a16="http://schemas.microsoft.com/office/drawing/2014/main" id="{1A80E279-A468-4F6C-8260-7D211CFD1E49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86" name="Picture 9">
                    <a:extLst>
                      <a:ext uri="{FF2B5EF4-FFF2-40B4-BE49-F238E27FC236}">
                        <a16:creationId xmlns:a16="http://schemas.microsoft.com/office/drawing/2014/main" id="{E4607269-5624-4C6D-9B1B-BD5E77E20C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7" name="Picture 11">
                    <a:extLst>
                      <a:ext uri="{FF2B5EF4-FFF2-40B4-BE49-F238E27FC236}">
                        <a16:creationId xmlns:a16="http://schemas.microsoft.com/office/drawing/2014/main" id="{CD3E3B07-228D-4663-BA8D-0B8C497A3D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8" name="Picture 12">
                    <a:extLst>
                      <a:ext uri="{FF2B5EF4-FFF2-40B4-BE49-F238E27FC236}">
                        <a16:creationId xmlns:a16="http://schemas.microsoft.com/office/drawing/2014/main" id="{43D8901E-9E1E-4188-A7AD-0E0D7CB5BE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9" name="Picture 13">
                    <a:extLst>
                      <a:ext uri="{FF2B5EF4-FFF2-40B4-BE49-F238E27FC236}">
                        <a16:creationId xmlns:a16="http://schemas.microsoft.com/office/drawing/2014/main" id="{F77B2804-15AB-40E0-BEA0-9C408BDD67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5" name="Can 114">
                    <a:extLst>
                      <a:ext uri="{FF2B5EF4-FFF2-40B4-BE49-F238E27FC236}">
                        <a16:creationId xmlns:a16="http://schemas.microsoft.com/office/drawing/2014/main" id="{334961AB-D559-4A26-9576-6473980BC0A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6" name="Can 115">
                    <a:extLst>
                      <a:ext uri="{FF2B5EF4-FFF2-40B4-BE49-F238E27FC236}">
                        <a16:creationId xmlns:a16="http://schemas.microsoft.com/office/drawing/2014/main" id="{57D285F3-E7EC-498A-A034-4A9EC2AA926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7" name="Can 116">
                    <a:extLst>
                      <a:ext uri="{FF2B5EF4-FFF2-40B4-BE49-F238E27FC236}">
                        <a16:creationId xmlns:a16="http://schemas.microsoft.com/office/drawing/2014/main" id="{FF3417DB-45C0-48F7-A101-8EB1862FEC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7037" name="Group 219">
                  <a:extLst>
                    <a:ext uri="{FF2B5EF4-FFF2-40B4-BE49-F238E27FC236}">
                      <a16:creationId xmlns:a16="http://schemas.microsoft.com/office/drawing/2014/main" id="{DDE8A442-412B-4E76-8264-8976581A17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00" name="Can 99">
                    <a:extLst>
                      <a:ext uri="{FF2B5EF4-FFF2-40B4-BE49-F238E27FC236}">
                        <a16:creationId xmlns:a16="http://schemas.microsoft.com/office/drawing/2014/main" id="{181D68E4-1970-4721-A585-2CD2FCE836F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1" name="Can 100">
                    <a:extLst>
                      <a:ext uri="{FF2B5EF4-FFF2-40B4-BE49-F238E27FC236}">
                        <a16:creationId xmlns:a16="http://schemas.microsoft.com/office/drawing/2014/main" id="{1F42B70D-D5FC-48EF-9B87-411E3310EAEA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67" name="Picture 9">
                    <a:extLst>
                      <a:ext uri="{FF2B5EF4-FFF2-40B4-BE49-F238E27FC236}">
                        <a16:creationId xmlns:a16="http://schemas.microsoft.com/office/drawing/2014/main" id="{4B681E4A-CD97-43E1-A7FA-23ACD4B6D3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68" name="Picture 11">
                    <a:extLst>
                      <a:ext uri="{FF2B5EF4-FFF2-40B4-BE49-F238E27FC236}">
                        <a16:creationId xmlns:a16="http://schemas.microsoft.com/office/drawing/2014/main" id="{37686416-FFAD-454A-BA7C-022D51AB27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69" name="Picture 12">
                    <a:extLst>
                      <a:ext uri="{FF2B5EF4-FFF2-40B4-BE49-F238E27FC236}">
                        <a16:creationId xmlns:a16="http://schemas.microsoft.com/office/drawing/2014/main" id="{958A80B9-2183-4E73-8A96-A4373E7F36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70" name="Picture 13">
                    <a:extLst>
                      <a:ext uri="{FF2B5EF4-FFF2-40B4-BE49-F238E27FC236}">
                        <a16:creationId xmlns:a16="http://schemas.microsoft.com/office/drawing/2014/main" id="{38E11B43-E79A-4098-AE45-19F8378319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6" name="Can 105">
                    <a:extLst>
                      <a:ext uri="{FF2B5EF4-FFF2-40B4-BE49-F238E27FC236}">
                        <a16:creationId xmlns:a16="http://schemas.microsoft.com/office/drawing/2014/main" id="{82587062-077F-438A-AE4C-D0C5B94570F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7" name="Can 106">
                    <a:extLst>
                      <a:ext uri="{FF2B5EF4-FFF2-40B4-BE49-F238E27FC236}">
                        <a16:creationId xmlns:a16="http://schemas.microsoft.com/office/drawing/2014/main" id="{B47207E9-80A5-4784-9361-A3A34A2F4EA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8" name="Can 107">
                    <a:extLst>
                      <a:ext uri="{FF2B5EF4-FFF2-40B4-BE49-F238E27FC236}">
                        <a16:creationId xmlns:a16="http://schemas.microsoft.com/office/drawing/2014/main" id="{2F24428B-B735-4238-8335-001D8888C1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89" name="Can 88">
                  <a:extLst>
                    <a:ext uri="{FF2B5EF4-FFF2-40B4-BE49-F238E27FC236}">
                      <a16:creationId xmlns:a16="http://schemas.microsoft.com/office/drawing/2014/main" id="{E5732126-CCF2-429D-A142-57710B062FE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041" name="Group 198">
                  <a:extLst>
                    <a:ext uri="{FF2B5EF4-FFF2-40B4-BE49-F238E27FC236}">
                      <a16:creationId xmlns:a16="http://schemas.microsoft.com/office/drawing/2014/main" id="{6C39963D-AEB5-4591-971A-0790AE640D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91" name="Can 90">
                    <a:extLst>
                      <a:ext uri="{FF2B5EF4-FFF2-40B4-BE49-F238E27FC236}">
                        <a16:creationId xmlns:a16="http://schemas.microsoft.com/office/drawing/2014/main" id="{0B9D441C-FA1C-4D92-B5FF-F449D075529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2" name="Can 91">
                    <a:extLst>
                      <a:ext uri="{FF2B5EF4-FFF2-40B4-BE49-F238E27FC236}">
                        <a16:creationId xmlns:a16="http://schemas.microsoft.com/office/drawing/2014/main" id="{162A8707-49A9-4B16-BE44-6EC9E66A2B49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48" name="Picture 9">
                    <a:extLst>
                      <a:ext uri="{FF2B5EF4-FFF2-40B4-BE49-F238E27FC236}">
                        <a16:creationId xmlns:a16="http://schemas.microsoft.com/office/drawing/2014/main" id="{B873C486-F88D-492C-851E-07A4F14FD5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49" name="Picture 11">
                    <a:extLst>
                      <a:ext uri="{FF2B5EF4-FFF2-40B4-BE49-F238E27FC236}">
                        <a16:creationId xmlns:a16="http://schemas.microsoft.com/office/drawing/2014/main" id="{70DE373F-C4BC-4B1D-A9FB-AFC98E53F5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50" name="Picture 12">
                    <a:extLst>
                      <a:ext uri="{FF2B5EF4-FFF2-40B4-BE49-F238E27FC236}">
                        <a16:creationId xmlns:a16="http://schemas.microsoft.com/office/drawing/2014/main" id="{29893E4E-9921-45D4-9BCC-E60956C9F4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51" name="Picture 13">
                    <a:extLst>
                      <a:ext uri="{FF2B5EF4-FFF2-40B4-BE49-F238E27FC236}">
                        <a16:creationId xmlns:a16="http://schemas.microsoft.com/office/drawing/2014/main" id="{49BE6690-93D7-456E-8EFC-CF8C511D2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7" name="Can 96">
                    <a:extLst>
                      <a:ext uri="{FF2B5EF4-FFF2-40B4-BE49-F238E27FC236}">
                        <a16:creationId xmlns:a16="http://schemas.microsoft.com/office/drawing/2014/main" id="{1B52B272-4B84-4BD6-92A3-97D79C129D9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8" name="Can 97">
                    <a:extLst>
                      <a:ext uri="{FF2B5EF4-FFF2-40B4-BE49-F238E27FC236}">
                        <a16:creationId xmlns:a16="http://schemas.microsoft.com/office/drawing/2014/main" id="{B471659C-7546-45A9-8E05-89C1E25773E7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9" name="Can 98">
                    <a:extLst>
                      <a:ext uri="{FF2B5EF4-FFF2-40B4-BE49-F238E27FC236}">
                        <a16:creationId xmlns:a16="http://schemas.microsoft.com/office/drawing/2014/main" id="{C4E18F3B-E0AC-4F72-B43B-F74BC4BAF1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8" name="Group 341">
              <a:extLst>
                <a:ext uri="{FF2B5EF4-FFF2-40B4-BE49-F238E27FC236}">
                  <a16:creationId xmlns:a16="http://schemas.microsoft.com/office/drawing/2014/main" id="{CA5CD073-6950-441F-B067-A8ABD9E50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C9C058A-C8F7-4B71-90F2-C4807F8B9BF5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8434" cy="91300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6965" name="Group 271">
                <a:extLst>
                  <a:ext uri="{FF2B5EF4-FFF2-40B4-BE49-F238E27FC236}">
                    <a16:creationId xmlns:a16="http://schemas.microsoft.com/office/drawing/2014/main" id="{E35EC076-21B1-48F7-9409-7C2E99689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53" name="Can 52">
                  <a:extLst>
                    <a:ext uri="{FF2B5EF4-FFF2-40B4-BE49-F238E27FC236}">
                      <a16:creationId xmlns:a16="http://schemas.microsoft.com/office/drawing/2014/main" id="{9FAC1988-6456-4714-9FE3-DA55EF2E362F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69" name="Group 209">
                  <a:extLst>
                    <a:ext uri="{FF2B5EF4-FFF2-40B4-BE49-F238E27FC236}">
                      <a16:creationId xmlns:a16="http://schemas.microsoft.com/office/drawing/2014/main" id="{DB09A07B-E5E9-4538-B11D-758EBB082C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76" name="Can 75">
                    <a:extLst>
                      <a:ext uri="{FF2B5EF4-FFF2-40B4-BE49-F238E27FC236}">
                        <a16:creationId xmlns:a16="http://schemas.microsoft.com/office/drawing/2014/main" id="{CA96888A-E344-4129-A053-289C8F897D4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7" name="Can 76">
                    <a:extLst>
                      <a:ext uri="{FF2B5EF4-FFF2-40B4-BE49-F238E27FC236}">
                        <a16:creationId xmlns:a16="http://schemas.microsoft.com/office/drawing/2014/main" id="{A6E384CA-2335-4DF8-A17C-9C8860978E2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19" name="Picture 9">
                    <a:extLst>
                      <a:ext uri="{FF2B5EF4-FFF2-40B4-BE49-F238E27FC236}">
                        <a16:creationId xmlns:a16="http://schemas.microsoft.com/office/drawing/2014/main" id="{9297ABDB-6A36-47AB-AB96-D512FC83BC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20" name="Picture 11">
                    <a:extLst>
                      <a:ext uri="{FF2B5EF4-FFF2-40B4-BE49-F238E27FC236}">
                        <a16:creationId xmlns:a16="http://schemas.microsoft.com/office/drawing/2014/main" id="{DF448524-97BF-4B24-B6EE-1542BC779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21" name="Picture 12">
                    <a:extLst>
                      <a:ext uri="{FF2B5EF4-FFF2-40B4-BE49-F238E27FC236}">
                        <a16:creationId xmlns:a16="http://schemas.microsoft.com/office/drawing/2014/main" id="{774DA7FB-04EF-476C-BB8E-9E33C72753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1" name="Can 80">
                    <a:extLst>
                      <a:ext uri="{FF2B5EF4-FFF2-40B4-BE49-F238E27FC236}">
                        <a16:creationId xmlns:a16="http://schemas.microsoft.com/office/drawing/2014/main" id="{DC910D55-0608-4863-9D95-5CD92AD24323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82" name="Can 81">
                    <a:extLst>
                      <a:ext uri="{FF2B5EF4-FFF2-40B4-BE49-F238E27FC236}">
                        <a16:creationId xmlns:a16="http://schemas.microsoft.com/office/drawing/2014/main" id="{435EC647-B7B8-4D08-93F9-DE995C38394A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83" name="Can 82">
                    <a:extLst>
                      <a:ext uri="{FF2B5EF4-FFF2-40B4-BE49-F238E27FC236}">
                        <a16:creationId xmlns:a16="http://schemas.microsoft.com/office/drawing/2014/main" id="{6524A5D6-A58E-4D40-AAC5-94F1D05548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6970" name="Group 219">
                  <a:extLst>
                    <a:ext uri="{FF2B5EF4-FFF2-40B4-BE49-F238E27FC236}">
                      <a16:creationId xmlns:a16="http://schemas.microsoft.com/office/drawing/2014/main" id="{84D5BF4C-9DE3-4CB6-B0D2-117083B3D6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67" name="Can 66">
                    <a:extLst>
                      <a:ext uri="{FF2B5EF4-FFF2-40B4-BE49-F238E27FC236}">
                        <a16:creationId xmlns:a16="http://schemas.microsoft.com/office/drawing/2014/main" id="{47F363FA-026B-4538-A4F2-964CA444AC75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8" name="Can 67">
                    <a:extLst>
                      <a:ext uri="{FF2B5EF4-FFF2-40B4-BE49-F238E27FC236}">
                        <a16:creationId xmlns:a16="http://schemas.microsoft.com/office/drawing/2014/main" id="{B7DB8E4B-09C2-42AE-8E76-94277C81A3C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00" name="Picture 9">
                    <a:extLst>
                      <a:ext uri="{FF2B5EF4-FFF2-40B4-BE49-F238E27FC236}">
                        <a16:creationId xmlns:a16="http://schemas.microsoft.com/office/drawing/2014/main" id="{8057D76A-59C3-461E-A620-86D8ECD2EA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1" name="Picture 11">
                    <a:extLst>
                      <a:ext uri="{FF2B5EF4-FFF2-40B4-BE49-F238E27FC236}">
                        <a16:creationId xmlns:a16="http://schemas.microsoft.com/office/drawing/2014/main" id="{C1FCC293-32A4-4DC8-82CC-360B91B349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2" name="Picture 12">
                    <a:extLst>
                      <a:ext uri="{FF2B5EF4-FFF2-40B4-BE49-F238E27FC236}">
                        <a16:creationId xmlns:a16="http://schemas.microsoft.com/office/drawing/2014/main" id="{1F5C29D8-ED53-4F9C-B60B-7FE20776D3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3" name="Picture 13">
                    <a:extLst>
                      <a:ext uri="{FF2B5EF4-FFF2-40B4-BE49-F238E27FC236}">
                        <a16:creationId xmlns:a16="http://schemas.microsoft.com/office/drawing/2014/main" id="{BEF60109-51B4-45A9-B051-232E4EA860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3" name="Can 72">
                    <a:extLst>
                      <a:ext uri="{FF2B5EF4-FFF2-40B4-BE49-F238E27FC236}">
                        <a16:creationId xmlns:a16="http://schemas.microsoft.com/office/drawing/2014/main" id="{59BF0736-A59C-414E-AEE2-C8ECEC2DAF4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4" name="Can 73">
                    <a:extLst>
                      <a:ext uri="{FF2B5EF4-FFF2-40B4-BE49-F238E27FC236}">
                        <a16:creationId xmlns:a16="http://schemas.microsoft.com/office/drawing/2014/main" id="{BAEF051A-822E-4737-8149-68D182212F8C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5" name="Can 74">
                    <a:extLst>
                      <a:ext uri="{FF2B5EF4-FFF2-40B4-BE49-F238E27FC236}">
                        <a16:creationId xmlns:a16="http://schemas.microsoft.com/office/drawing/2014/main" id="{CB781234-AFA6-4AC0-94A1-6675D37EBD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56" name="Can 55">
                  <a:extLst>
                    <a:ext uri="{FF2B5EF4-FFF2-40B4-BE49-F238E27FC236}">
                      <a16:creationId xmlns:a16="http://schemas.microsoft.com/office/drawing/2014/main" id="{8CBC70F7-18AC-4F7E-A6C8-69E75B13D6DB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74" name="Group 198">
                  <a:extLst>
                    <a:ext uri="{FF2B5EF4-FFF2-40B4-BE49-F238E27FC236}">
                      <a16:creationId xmlns:a16="http://schemas.microsoft.com/office/drawing/2014/main" id="{40651F68-90D2-4076-AE55-88B6390C03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58" name="Can 57">
                    <a:extLst>
                      <a:ext uri="{FF2B5EF4-FFF2-40B4-BE49-F238E27FC236}">
                        <a16:creationId xmlns:a16="http://schemas.microsoft.com/office/drawing/2014/main" id="{3CED23E1-60F0-43F5-A48E-370CEF10C01C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59" name="Can 58">
                    <a:extLst>
                      <a:ext uri="{FF2B5EF4-FFF2-40B4-BE49-F238E27FC236}">
                        <a16:creationId xmlns:a16="http://schemas.microsoft.com/office/drawing/2014/main" id="{7B2C7FB5-9B75-41C0-BBBB-767089BA568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81" name="Picture 9">
                    <a:extLst>
                      <a:ext uri="{FF2B5EF4-FFF2-40B4-BE49-F238E27FC236}">
                        <a16:creationId xmlns:a16="http://schemas.microsoft.com/office/drawing/2014/main" id="{1B21970E-20B5-48BF-966F-2B4621D671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2" name="Picture 11">
                    <a:extLst>
                      <a:ext uri="{FF2B5EF4-FFF2-40B4-BE49-F238E27FC236}">
                        <a16:creationId xmlns:a16="http://schemas.microsoft.com/office/drawing/2014/main" id="{EC15BF95-64EC-48B0-AFC3-B99C22244E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3" name="Picture 12">
                    <a:extLst>
                      <a:ext uri="{FF2B5EF4-FFF2-40B4-BE49-F238E27FC236}">
                        <a16:creationId xmlns:a16="http://schemas.microsoft.com/office/drawing/2014/main" id="{CD3510E7-6ACC-4347-8450-53096EE88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4" name="Picture 13">
                    <a:extLst>
                      <a:ext uri="{FF2B5EF4-FFF2-40B4-BE49-F238E27FC236}">
                        <a16:creationId xmlns:a16="http://schemas.microsoft.com/office/drawing/2014/main" id="{28009C6C-8877-47EB-A2AE-F831642AB8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4" name="Can 63">
                    <a:extLst>
                      <a:ext uri="{FF2B5EF4-FFF2-40B4-BE49-F238E27FC236}">
                        <a16:creationId xmlns:a16="http://schemas.microsoft.com/office/drawing/2014/main" id="{4DE49C3A-107C-496A-946C-B59CA472973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5" name="Can 64">
                    <a:extLst>
                      <a:ext uri="{FF2B5EF4-FFF2-40B4-BE49-F238E27FC236}">
                        <a16:creationId xmlns:a16="http://schemas.microsoft.com/office/drawing/2014/main" id="{71DD8B1C-6944-4719-AFCA-A136C1B3230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6" name="Can 65">
                    <a:extLst>
                      <a:ext uri="{FF2B5EF4-FFF2-40B4-BE49-F238E27FC236}">
                        <a16:creationId xmlns:a16="http://schemas.microsoft.com/office/drawing/2014/main" id="{445179E2-9342-471D-B2E0-568B130F23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9" name="Group 376">
              <a:extLst>
                <a:ext uri="{FF2B5EF4-FFF2-40B4-BE49-F238E27FC236}">
                  <a16:creationId xmlns:a16="http://schemas.microsoft.com/office/drawing/2014/main" id="{FD82CE0C-0033-43D6-B5BB-498F18D33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4E2B27-A54B-4A53-8CF7-36D5FFEC7290}"/>
                  </a:ext>
                </a:extLst>
              </p:cNvPr>
              <p:cNvSpPr/>
              <p:nvPr/>
            </p:nvSpPr>
            <p:spPr>
              <a:xfrm>
                <a:off x="2055798" y="3810279"/>
                <a:ext cx="1603798" cy="91300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6897" name="Group 271">
                <a:extLst>
                  <a:ext uri="{FF2B5EF4-FFF2-40B4-BE49-F238E27FC236}">
                    <a16:creationId xmlns:a16="http://schemas.microsoft.com/office/drawing/2014/main" id="{4D115BEE-C13A-4EA4-B741-0E8D98A288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19" name="Can 18">
                  <a:extLst>
                    <a:ext uri="{FF2B5EF4-FFF2-40B4-BE49-F238E27FC236}">
                      <a16:creationId xmlns:a16="http://schemas.microsoft.com/office/drawing/2014/main" id="{DD16619B-3268-473C-8B80-559C7F072A4F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01" name="Group 209">
                  <a:extLst>
                    <a:ext uri="{FF2B5EF4-FFF2-40B4-BE49-F238E27FC236}">
                      <a16:creationId xmlns:a16="http://schemas.microsoft.com/office/drawing/2014/main" id="{B1B1225A-2372-4EFA-BF85-FC85CD556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2" name="Can 41">
                    <a:extLst>
                      <a:ext uri="{FF2B5EF4-FFF2-40B4-BE49-F238E27FC236}">
                        <a16:creationId xmlns:a16="http://schemas.microsoft.com/office/drawing/2014/main" id="{2DBA0F99-1D4D-4B15-BA06-6EB59FF1528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" name="Can 42">
                    <a:extLst>
                      <a:ext uri="{FF2B5EF4-FFF2-40B4-BE49-F238E27FC236}">
                        <a16:creationId xmlns:a16="http://schemas.microsoft.com/office/drawing/2014/main" id="{EA64A844-735F-4CF0-913D-BF7BD99C5FF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51" name="Picture 9">
                    <a:extLst>
                      <a:ext uri="{FF2B5EF4-FFF2-40B4-BE49-F238E27FC236}">
                        <a16:creationId xmlns:a16="http://schemas.microsoft.com/office/drawing/2014/main" id="{6C391BAB-6D51-45C3-8A48-6168C7BFA6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2" name="Picture 11">
                    <a:extLst>
                      <a:ext uri="{FF2B5EF4-FFF2-40B4-BE49-F238E27FC236}">
                        <a16:creationId xmlns:a16="http://schemas.microsoft.com/office/drawing/2014/main" id="{DDE12EAE-2319-4A5B-8989-17360F2D11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3" name="Picture 12">
                    <a:extLst>
                      <a:ext uri="{FF2B5EF4-FFF2-40B4-BE49-F238E27FC236}">
                        <a16:creationId xmlns:a16="http://schemas.microsoft.com/office/drawing/2014/main" id="{72CE993F-61EC-403A-8A93-78FDF57FFA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4" name="Picture 13">
                    <a:extLst>
                      <a:ext uri="{FF2B5EF4-FFF2-40B4-BE49-F238E27FC236}">
                        <a16:creationId xmlns:a16="http://schemas.microsoft.com/office/drawing/2014/main" id="{6CC9B2CB-FA4C-4BFD-9BC9-00410D04D8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862524AE-3425-4ED6-8A6E-3B1351C3C91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" name="Can 48">
                    <a:extLst>
                      <a:ext uri="{FF2B5EF4-FFF2-40B4-BE49-F238E27FC236}">
                        <a16:creationId xmlns:a16="http://schemas.microsoft.com/office/drawing/2014/main" id="{0492BC40-070D-4C63-B5CE-96B5A5E06ED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50" name="Can 49">
                    <a:extLst>
                      <a:ext uri="{FF2B5EF4-FFF2-40B4-BE49-F238E27FC236}">
                        <a16:creationId xmlns:a16="http://schemas.microsoft.com/office/drawing/2014/main" id="{8D73EEFC-FCAF-4890-B763-8D1C9D098B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6902" name="Group 219">
                  <a:extLst>
                    <a:ext uri="{FF2B5EF4-FFF2-40B4-BE49-F238E27FC236}">
                      <a16:creationId xmlns:a16="http://schemas.microsoft.com/office/drawing/2014/main" id="{70931A2B-1ECC-44E5-A9AF-16069E5852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3" name="Can 32">
                    <a:extLst>
                      <a:ext uri="{FF2B5EF4-FFF2-40B4-BE49-F238E27FC236}">
                        <a16:creationId xmlns:a16="http://schemas.microsoft.com/office/drawing/2014/main" id="{CBBCDF60-F6CC-4FD6-8B51-AD057DA3763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" name="Can 33">
                    <a:extLst>
                      <a:ext uri="{FF2B5EF4-FFF2-40B4-BE49-F238E27FC236}">
                        <a16:creationId xmlns:a16="http://schemas.microsoft.com/office/drawing/2014/main" id="{4236E858-9F6D-4D27-A376-308D019696E8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32" name="Picture 9">
                    <a:extLst>
                      <a:ext uri="{FF2B5EF4-FFF2-40B4-BE49-F238E27FC236}">
                        <a16:creationId xmlns:a16="http://schemas.microsoft.com/office/drawing/2014/main" id="{DFFB1203-5200-4D6D-97FA-DF8155606E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3" name="Picture 11">
                    <a:extLst>
                      <a:ext uri="{FF2B5EF4-FFF2-40B4-BE49-F238E27FC236}">
                        <a16:creationId xmlns:a16="http://schemas.microsoft.com/office/drawing/2014/main" id="{1643C88F-1D97-48F9-8D09-BB26FE840F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4" name="Picture 12">
                    <a:extLst>
                      <a:ext uri="{FF2B5EF4-FFF2-40B4-BE49-F238E27FC236}">
                        <a16:creationId xmlns:a16="http://schemas.microsoft.com/office/drawing/2014/main" id="{FF31043C-2952-4510-B157-04A2E28CD3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5" name="Picture 13">
                    <a:extLst>
                      <a:ext uri="{FF2B5EF4-FFF2-40B4-BE49-F238E27FC236}">
                        <a16:creationId xmlns:a16="http://schemas.microsoft.com/office/drawing/2014/main" id="{B2D2ABBB-8B02-4756-A463-4A49BEE4C6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" name="Can 38">
                    <a:extLst>
                      <a:ext uri="{FF2B5EF4-FFF2-40B4-BE49-F238E27FC236}">
                        <a16:creationId xmlns:a16="http://schemas.microsoft.com/office/drawing/2014/main" id="{C5C54E21-C4B6-4CA9-9F9E-D6CC54848E4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" name="Can 39">
                    <a:extLst>
                      <a:ext uri="{FF2B5EF4-FFF2-40B4-BE49-F238E27FC236}">
                        <a16:creationId xmlns:a16="http://schemas.microsoft.com/office/drawing/2014/main" id="{2B83F41A-EB10-4BE1-8B2A-673B12CF061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" name="Can 40">
                    <a:extLst>
                      <a:ext uri="{FF2B5EF4-FFF2-40B4-BE49-F238E27FC236}">
                        <a16:creationId xmlns:a16="http://schemas.microsoft.com/office/drawing/2014/main" id="{3AC07586-B52F-4409-8073-79E35C741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2" name="Can 21">
                  <a:extLst>
                    <a:ext uri="{FF2B5EF4-FFF2-40B4-BE49-F238E27FC236}">
                      <a16:creationId xmlns:a16="http://schemas.microsoft.com/office/drawing/2014/main" id="{2B0E48A3-5BCD-4466-82E5-F8F66D4B25F6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06" name="Group 198">
                  <a:extLst>
                    <a:ext uri="{FF2B5EF4-FFF2-40B4-BE49-F238E27FC236}">
                      <a16:creationId xmlns:a16="http://schemas.microsoft.com/office/drawing/2014/main" id="{031FAA65-135E-4A60-B487-BAB46F5EF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4" name="Can 23">
                    <a:extLst>
                      <a:ext uri="{FF2B5EF4-FFF2-40B4-BE49-F238E27FC236}">
                        <a16:creationId xmlns:a16="http://schemas.microsoft.com/office/drawing/2014/main" id="{4F266F95-602F-43C7-BF93-658FB18C910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5" name="Can 24">
                    <a:extLst>
                      <a:ext uri="{FF2B5EF4-FFF2-40B4-BE49-F238E27FC236}">
                        <a16:creationId xmlns:a16="http://schemas.microsoft.com/office/drawing/2014/main" id="{73C89FC3-34A9-4D90-977A-001D5B00D5C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13" name="Picture 9">
                    <a:extLst>
                      <a:ext uri="{FF2B5EF4-FFF2-40B4-BE49-F238E27FC236}">
                        <a16:creationId xmlns:a16="http://schemas.microsoft.com/office/drawing/2014/main" id="{789EB654-BBA0-4899-9DAC-46532ED907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4" name="Picture 11">
                    <a:extLst>
                      <a:ext uri="{FF2B5EF4-FFF2-40B4-BE49-F238E27FC236}">
                        <a16:creationId xmlns:a16="http://schemas.microsoft.com/office/drawing/2014/main" id="{257F34FD-13BE-42BA-8DF3-8D38B6D448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5" name="Picture 12">
                    <a:extLst>
                      <a:ext uri="{FF2B5EF4-FFF2-40B4-BE49-F238E27FC236}">
                        <a16:creationId xmlns:a16="http://schemas.microsoft.com/office/drawing/2014/main" id="{419EE028-4417-49C0-83CB-A14CC6A2F0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6" name="Picture 13">
                    <a:extLst>
                      <a:ext uri="{FF2B5EF4-FFF2-40B4-BE49-F238E27FC236}">
                        <a16:creationId xmlns:a16="http://schemas.microsoft.com/office/drawing/2014/main" id="{3161B35F-93E8-416C-8185-E65571AFB0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" name="Can 29">
                    <a:extLst>
                      <a:ext uri="{FF2B5EF4-FFF2-40B4-BE49-F238E27FC236}">
                        <a16:creationId xmlns:a16="http://schemas.microsoft.com/office/drawing/2014/main" id="{F2C06B37-7244-44C4-BA54-BA2D132078B5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1" name="Can 30">
                    <a:extLst>
                      <a:ext uri="{FF2B5EF4-FFF2-40B4-BE49-F238E27FC236}">
                        <a16:creationId xmlns:a16="http://schemas.microsoft.com/office/drawing/2014/main" id="{637306E8-D500-495D-8488-10155EF81F3E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" name="Can 31">
                    <a:extLst>
                      <a:ext uri="{FF2B5EF4-FFF2-40B4-BE49-F238E27FC236}">
                        <a16:creationId xmlns:a16="http://schemas.microsoft.com/office/drawing/2014/main" id="{BE8F4427-C60E-43A7-9835-06F6DBF213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5CA385A-E6A4-42EE-8F09-D6B16ADBFCA9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D049B5EE-9B52-418A-98AF-197210FF8E6A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92121B8B-C5F0-4E7D-B97D-FD03EC7FF795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AFA4CFF3-40D2-46B4-94BC-C31F5F711757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36892" name="Picture 6">
              <a:extLst>
                <a:ext uri="{FF2B5EF4-FFF2-40B4-BE49-F238E27FC236}">
                  <a16:creationId xmlns:a16="http://schemas.microsoft.com/office/drawing/2014/main" id="{7E2FE89A-325A-49D5-B7BB-50FD92FFA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3" name="Picture 6">
              <a:extLst>
                <a:ext uri="{FF2B5EF4-FFF2-40B4-BE49-F238E27FC236}">
                  <a16:creationId xmlns:a16="http://schemas.microsoft.com/office/drawing/2014/main" id="{F784F6F0-D999-4198-9939-FC72B0846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4" name="Picture 6">
              <a:extLst>
                <a:ext uri="{FF2B5EF4-FFF2-40B4-BE49-F238E27FC236}">
                  <a16:creationId xmlns:a16="http://schemas.microsoft.com/office/drawing/2014/main" id="{F493B33E-CD0D-4EEF-844D-43F51BC71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5" name="Picture 6">
              <a:extLst>
                <a:ext uri="{FF2B5EF4-FFF2-40B4-BE49-F238E27FC236}">
                  <a16:creationId xmlns:a16="http://schemas.microsoft.com/office/drawing/2014/main" id="{102DB8E6-F339-4B4F-B145-1009A2BEC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6869" name="TextBox 170">
            <a:extLst>
              <a:ext uri="{FF2B5EF4-FFF2-40B4-BE49-F238E27FC236}">
                <a16:creationId xmlns:a16="http://schemas.microsoft.com/office/drawing/2014/main" id="{D6B4CE24-DBB4-40BD-BB48-36E4A94B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797" y="6324600"/>
            <a:ext cx="129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Destination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2FADCA7-4C3E-4B98-AB99-44AFF430A703}"/>
              </a:ext>
            </a:extLst>
          </p:cNvPr>
          <p:cNvCxnSpPr/>
          <p:nvPr/>
        </p:nvCxnSpPr>
        <p:spPr>
          <a:xfrm rot="10800000" flipH="1" flipV="1">
            <a:off x="4926013" y="5862638"/>
            <a:ext cx="179387" cy="5381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871" name="TextBox 172">
            <a:extLst>
              <a:ext uri="{FF2B5EF4-FFF2-40B4-BE49-F238E27FC236}">
                <a16:creationId xmlns:a16="http://schemas.microsoft.com/office/drawing/2014/main" id="{FE8BCDA5-4837-4CA6-8729-0C704D0D1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597" y="3124200"/>
            <a:ext cx="960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Source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BFE3F4D-81C8-4F49-BD58-1B079E5ED4C6}"/>
              </a:ext>
            </a:extLst>
          </p:cNvPr>
          <p:cNvCxnSpPr>
            <a:cxnSpLocks/>
            <a:stCxn id="36871" idx="2"/>
          </p:cNvCxnSpPr>
          <p:nvPr/>
        </p:nvCxnSpPr>
        <p:spPr>
          <a:xfrm rot="5400000">
            <a:off x="8886825" y="3533776"/>
            <a:ext cx="276225" cy="1333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878F8BE-CF98-4D93-A96B-F824E33C9F32}"/>
              </a:ext>
            </a:extLst>
          </p:cNvPr>
          <p:cNvSpPr/>
          <p:nvPr/>
        </p:nvSpPr>
        <p:spPr>
          <a:xfrm>
            <a:off x="8610597" y="3733800"/>
            <a:ext cx="228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6874" name="TextBox 170">
            <a:extLst>
              <a:ext uri="{FF2B5EF4-FFF2-40B4-BE49-F238E27FC236}">
                <a16:creationId xmlns:a16="http://schemas.microsoft.com/office/drawing/2014/main" id="{DBF2B1D0-DF00-4239-89D4-EBFF0AA9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97" y="3200400"/>
            <a:ext cx="838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Router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B284C5D-172C-45EB-8FDA-09B6D311AF7F}"/>
              </a:ext>
            </a:extLst>
          </p:cNvPr>
          <p:cNvCxnSpPr>
            <a:cxnSpLocks/>
            <a:stCxn id="36874" idx="2"/>
          </p:cNvCxnSpPr>
          <p:nvPr/>
        </p:nvCxnSpPr>
        <p:spPr>
          <a:xfrm rot="5400000">
            <a:off x="7761287" y="3435351"/>
            <a:ext cx="174625" cy="381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9" name="Slide Number Placeholder 6">
            <a:extLst>
              <a:ext uri="{FF2B5EF4-FFF2-40B4-BE49-F238E27FC236}">
                <a16:creationId xmlns:a16="http://schemas.microsoft.com/office/drawing/2014/main" id="{F7C95AD0-0263-5142-AD25-0E8D53B2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49366E-18 C -0.00143 -0.00069 -0.00286 -0.00185 -0.00416 -0.00185 C -0.12109 -0.00185 -0.08945 -0.04676 -0.0931 0.13102 C -0.09323 0.13611 -0.0944 0.1412 -0.09518 0.1463 C -0.09609 0.27477 -0.0707 0.31389 -0.11666 0.28958 C -0.14948 0.29005 -0.18229 0.28773 -0.21497 0.2912 C -0.21679 0.29144 -0.21549 0.29699 -0.21588 0.29977 C -0.21719 0.30556 -0.21797 0.30486 -0.22096 0.30648 C -0.24909 0.30602 -0.30495 0.30486 -0.30495 0.30509 " pathEditMode="relative" rAng="0" ptsTypes="AAAAAAAAA">
                                      <p:cBhvr>
                                        <p:cTn id="22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B6AC687-70AD-43B0-802C-1CC0CABE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9EAE-23FF-4E49-8C4C-005DD41DA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router</a:t>
            </a:r>
            <a:r>
              <a:rPr lang="en-US" sz="2400" dirty="0"/>
              <a:t> is a device that forwards the packets between multiple networks</a:t>
            </a:r>
          </a:p>
          <a:p>
            <a:pPr>
              <a:defRPr/>
            </a:pPr>
            <a:r>
              <a:rPr lang="en-US" sz="2400" dirty="0"/>
              <a:t>Routers are connected to two or more networks</a:t>
            </a:r>
          </a:p>
          <a:p>
            <a:pPr lvl="1">
              <a:defRPr/>
            </a:pPr>
            <a:r>
              <a:rPr lang="en-US" sz="2000" dirty="0"/>
              <a:t>Each network </a:t>
            </a:r>
            <a:r>
              <a:rPr lang="en-US" sz="2000" i="1" dirty="0"/>
              <a:t>interface </a:t>
            </a:r>
            <a:r>
              <a:rPr lang="en-US" sz="2000" dirty="0"/>
              <a:t>is connected to a LAN or a host</a:t>
            </a:r>
          </a:p>
          <a:p>
            <a:pPr>
              <a:defRPr/>
            </a:pPr>
            <a:r>
              <a:rPr lang="en-US" sz="2400" dirty="0"/>
              <a:t>Packet travels up until the network layer on the router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2FCB83A5-4C36-44E3-8476-1D9FB2B70ED5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081685"/>
            <a:ext cx="3581400" cy="2305050"/>
            <a:chOff x="4922549" y="4621940"/>
            <a:chExt cx="3657116" cy="21525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303424-3696-447C-99B6-B26AFE483AA8}"/>
                </a:ext>
              </a:extLst>
            </p:cNvPr>
            <p:cNvSpPr/>
            <p:nvPr/>
          </p:nvSpPr>
          <p:spPr bwMode="auto">
            <a:xfrm>
              <a:off x="5867629" y="4621940"/>
              <a:ext cx="1677799" cy="1077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805987C8-677C-45BE-986E-5A3A658DC2FC}"/>
                </a:ext>
              </a:extLst>
            </p:cNvPr>
            <p:cNvSpPr/>
            <p:nvPr/>
          </p:nvSpPr>
          <p:spPr bwMode="auto">
            <a:xfrm flipH="1">
              <a:off x="6665348" y="5580547"/>
              <a:ext cx="183651" cy="883328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2EFCA7D-0F2C-4225-9048-B2CC09E76BEC}"/>
                </a:ext>
              </a:extLst>
            </p:cNvPr>
            <p:cNvSpPr/>
            <p:nvPr/>
          </p:nvSpPr>
          <p:spPr bwMode="auto">
            <a:xfrm rot="5400000">
              <a:off x="5527481" y="5107812"/>
              <a:ext cx="231261" cy="650046"/>
            </a:xfrm>
            <a:prstGeom prst="ca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4ECCDA0E-2A30-44FA-89BC-790930CCD486}"/>
                </a:ext>
              </a:extLst>
            </p:cNvPr>
            <p:cNvSpPr/>
            <p:nvPr/>
          </p:nvSpPr>
          <p:spPr bwMode="auto">
            <a:xfrm rot="5400000">
              <a:off x="7854997" y="5022477"/>
              <a:ext cx="166452" cy="78615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FE36AC-7359-4805-937E-9B062B127CE3}"/>
                </a:ext>
              </a:extLst>
            </p:cNvPr>
            <p:cNvSpPr/>
            <p:nvPr/>
          </p:nvSpPr>
          <p:spPr>
            <a:xfrm>
              <a:off x="7937724" y="5108181"/>
              <a:ext cx="641941" cy="60928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6B2E44-4E22-4280-BDEB-D3A9536768B4}"/>
                </a:ext>
              </a:extLst>
            </p:cNvPr>
            <p:cNvSpPr txBox="1"/>
            <p:nvPr/>
          </p:nvSpPr>
          <p:spPr>
            <a:xfrm>
              <a:off x="7000791" y="5302115"/>
              <a:ext cx="500277" cy="2473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sz="1000" dirty="0"/>
                <a:t>Int-3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2C3539-A498-4268-9840-ADF8F6E88566}"/>
                </a:ext>
              </a:extLst>
            </p:cNvPr>
            <p:cNvSpPr txBox="1"/>
            <p:nvPr/>
          </p:nvSpPr>
          <p:spPr>
            <a:xfrm>
              <a:off x="6495069" y="5307142"/>
              <a:ext cx="504215" cy="2476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/>
                <a:t>Int-2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FAFA6A-7F26-413C-BB63-5DB5D672C2E1}"/>
                </a:ext>
              </a:extLst>
            </p:cNvPr>
            <p:cNvSpPr/>
            <p:nvPr/>
          </p:nvSpPr>
          <p:spPr>
            <a:xfrm>
              <a:off x="6362052" y="4644177"/>
              <a:ext cx="734342" cy="26091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A 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B185E-70E0-40B3-A958-0D4F4CFBA835}"/>
                </a:ext>
              </a:extLst>
            </p:cNvPr>
            <p:cNvSpPr/>
            <p:nvPr/>
          </p:nvSpPr>
          <p:spPr>
            <a:xfrm>
              <a:off x="6246957" y="6163678"/>
              <a:ext cx="975879" cy="61076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26D90D-812D-450B-9AC0-252A638965A7}"/>
                </a:ext>
              </a:extLst>
            </p:cNvPr>
            <p:cNvSpPr/>
            <p:nvPr/>
          </p:nvSpPr>
          <p:spPr>
            <a:xfrm>
              <a:off x="4922549" y="5097804"/>
              <a:ext cx="747310" cy="61076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LAN-1</a:t>
              </a:r>
            </a:p>
          </p:txBody>
        </p:sp>
      </p:grpSp>
      <p:grpSp>
        <p:nvGrpSpPr>
          <p:cNvPr id="4" name="Group 146">
            <a:extLst>
              <a:ext uri="{FF2B5EF4-FFF2-40B4-BE49-F238E27FC236}">
                <a16:creationId xmlns:a16="http://schemas.microsoft.com/office/drawing/2014/main" id="{9228FD6C-CE14-458D-B067-FA0CB57D314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718151"/>
            <a:ext cx="4648200" cy="2897187"/>
            <a:chOff x="4191000" y="3808412"/>
            <a:chExt cx="4648200" cy="289718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11F883-41F8-4AFE-AF7F-D1505C9613C7}"/>
                </a:ext>
              </a:extLst>
            </p:cNvPr>
            <p:cNvCxnSpPr/>
            <p:nvPr/>
          </p:nvCxnSpPr>
          <p:spPr>
            <a:xfrm rot="5400000">
              <a:off x="6553994" y="6169819"/>
              <a:ext cx="3048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E3CE336-0ACA-4A09-9619-45F8EBFE201C}"/>
                </a:ext>
              </a:extLst>
            </p:cNvPr>
            <p:cNvCxnSpPr/>
            <p:nvPr/>
          </p:nvCxnSpPr>
          <p:spPr>
            <a:xfrm>
              <a:off x="4343400" y="6704013"/>
              <a:ext cx="1600200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00" name="Group 51">
              <a:extLst>
                <a:ext uri="{FF2B5EF4-FFF2-40B4-BE49-F238E27FC236}">
                  <a16:creationId xmlns:a16="http://schemas.microsoft.com/office/drawing/2014/main" id="{DE37B4E8-A259-46A7-9CBE-2ACEC776D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1000" y="3808412"/>
              <a:ext cx="1524000" cy="2743200"/>
              <a:chOff x="6781800" y="2590800"/>
              <a:chExt cx="1524000" cy="27432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817A85-83F3-43DC-AB49-9AB6EED530B0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586B8E-999E-48A3-A337-C38666324909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E08135-BD8A-468E-91DF-FA24FFC7821F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FB68D1-CDF0-487D-A8CF-47EC27FEA289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75A88F-4197-4498-A399-506DBFFF2744}"/>
                  </a:ext>
                </a:extLst>
              </p:cNvPr>
              <p:cNvSpPr/>
              <p:nvPr/>
            </p:nvSpPr>
            <p:spPr>
              <a:xfrm>
                <a:off x="7086600" y="3586162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Transport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97CE72-DAB4-4A6E-9640-5F460F0C75AA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Application</a:t>
                </a:r>
              </a:p>
            </p:txBody>
          </p:sp>
          <p:sp>
            <p:nvSpPr>
              <p:cNvPr id="37927" name="TextBox 38">
                <a:extLst>
                  <a:ext uri="{FF2B5EF4-FFF2-40B4-BE49-F238E27FC236}">
                    <a16:creationId xmlns:a16="http://schemas.microsoft.com/office/drawing/2014/main" id="{6A80BCA2-269F-47BF-AD20-073368715B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2678668"/>
                <a:ext cx="1524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Source machine</a:t>
                </a:r>
              </a:p>
            </p:txBody>
          </p:sp>
        </p:grpSp>
        <p:grpSp>
          <p:nvGrpSpPr>
            <p:cNvPr id="37901" name="Group 60">
              <a:extLst>
                <a:ext uri="{FF2B5EF4-FFF2-40B4-BE49-F238E27FC236}">
                  <a16:creationId xmlns:a16="http://schemas.microsoft.com/office/drawing/2014/main" id="{C2F5F86E-5EA1-4E6C-A8AE-CF06BE573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400" y="3808412"/>
              <a:ext cx="1447800" cy="2743200"/>
              <a:chOff x="6781800" y="2590800"/>
              <a:chExt cx="1447800" cy="27432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3B7CC3-39C8-4753-918C-E041529C1213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3EC660-F9E9-4A58-9CCE-5077E1B29CB2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DF1FE-BC1E-4D7D-96CC-6C775F922029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E92EF58-F8DE-459F-9684-E91720506C7D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7ECC15D-7255-48B1-BC2D-FB9BD1CA8342}"/>
                  </a:ext>
                </a:extLst>
              </p:cNvPr>
              <p:cNvSpPr/>
              <p:nvPr/>
            </p:nvSpPr>
            <p:spPr>
              <a:xfrm>
                <a:off x="7086600" y="3586162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Transport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2EBEC24-945D-4D21-8956-03A2A46311CF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Application</a:t>
                </a:r>
              </a:p>
            </p:txBody>
          </p:sp>
          <p:sp>
            <p:nvSpPr>
              <p:cNvPr id="37920" name="TextBox 67">
                <a:extLst>
                  <a:ext uri="{FF2B5EF4-FFF2-40B4-BE49-F238E27FC236}">
                    <a16:creationId xmlns:a16="http://schemas.microsoft.com/office/drawing/2014/main" id="{6CC3EA98-AA7D-4130-983D-CCA9818D2E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2678668"/>
                <a:ext cx="1295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Dest machine</a:t>
                </a:r>
              </a:p>
            </p:txBody>
          </p:sp>
        </p:grpSp>
        <p:grpSp>
          <p:nvGrpSpPr>
            <p:cNvPr id="37902" name="Group 68">
              <a:extLst>
                <a:ext uri="{FF2B5EF4-FFF2-40B4-BE49-F238E27FC236}">
                  <a16:creationId xmlns:a16="http://schemas.microsoft.com/office/drawing/2014/main" id="{EACB6147-C15A-4F00-A0D0-2F71EB32F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808412"/>
              <a:ext cx="1447800" cy="2743200"/>
              <a:chOff x="6781800" y="2590800"/>
              <a:chExt cx="1447800" cy="27432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D920285-46C3-4C45-991E-C4049FC5E42F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EAB68B0-363C-47AC-8A2C-35C7BEC8EC7A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CC21BB-113E-4028-B9D7-7A9C73854317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E064916-1243-4038-9667-E79AA92354AF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37913" name="TextBox 75">
                <a:extLst>
                  <a:ext uri="{FF2B5EF4-FFF2-40B4-BE49-F238E27FC236}">
                    <a16:creationId xmlns:a16="http://schemas.microsoft.com/office/drawing/2014/main" id="{6C71B7AE-67EE-4B20-A3E1-AED934695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2800" y="2678668"/>
                <a:ext cx="8382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Router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CDD249A-855D-41FA-8B23-D0650A8DA74F}"/>
                </a:ext>
              </a:extLst>
            </p:cNvPr>
            <p:cNvCxnSpPr/>
            <p:nvPr/>
          </p:nvCxnSpPr>
          <p:spPr>
            <a:xfrm rot="5400000" flipH="1" flipV="1">
              <a:off x="5106194" y="5865019"/>
              <a:ext cx="16748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DC37B6-0A04-4820-B79B-99F1958CFC5A}"/>
                </a:ext>
              </a:extLst>
            </p:cNvPr>
            <p:cNvCxnSpPr/>
            <p:nvPr/>
          </p:nvCxnSpPr>
          <p:spPr>
            <a:xfrm rot="5400000">
              <a:off x="6326187" y="5865813"/>
              <a:ext cx="167481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3E9181E-D76E-4764-BE3A-6816A2EF8743}"/>
                </a:ext>
              </a:extLst>
            </p:cNvPr>
            <p:cNvCxnSpPr/>
            <p:nvPr/>
          </p:nvCxnSpPr>
          <p:spPr>
            <a:xfrm>
              <a:off x="5943600" y="5027612"/>
              <a:ext cx="1219200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DA3C2BF-7EB3-451A-95BC-9A4ED27530F8}"/>
                </a:ext>
              </a:extLst>
            </p:cNvPr>
            <p:cNvCxnSpPr/>
            <p:nvPr/>
          </p:nvCxnSpPr>
          <p:spPr>
            <a:xfrm>
              <a:off x="7162800" y="6704013"/>
              <a:ext cx="1600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8B2525-115E-46BB-971A-32F3F2BF1371}"/>
                </a:ext>
              </a:extLst>
            </p:cNvPr>
            <p:cNvCxnSpPr/>
            <p:nvPr/>
          </p:nvCxnSpPr>
          <p:spPr>
            <a:xfrm rot="5400000" flipH="1" flipV="1">
              <a:off x="7582694" y="5522119"/>
              <a:ext cx="23606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078D2EB-D70A-414C-A868-C3C1AAA7143A}"/>
                </a:ext>
              </a:extLst>
            </p:cNvPr>
            <p:cNvCxnSpPr/>
            <p:nvPr/>
          </p:nvCxnSpPr>
          <p:spPr>
            <a:xfrm rot="5400000">
              <a:off x="3124994" y="5484019"/>
              <a:ext cx="24368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C2E2ADB-3C7C-4AAB-9F3B-3321FA0731C8}"/>
              </a:ext>
            </a:extLst>
          </p:cNvPr>
          <p:cNvSpPr/>
          <p:nvPr/>
        </p:nvSpPr>
        <p:spPr>
          <a:xfrm>
            <a:off x="4724400" y="4100735"/>
            <a:ext cx="228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9B79A-EC5E-49E7-B796-973A4171F266}"/>
              </a:ext>
            </a:extLst>
          </p:cNvPr>
          <p:cNvSpPr txBox="1"/>
          <p:nvPr/>
        </p:nvSpPr>
        <p:spPr bwMode="auto">
          <a:xfrm>
            <a:off x="1875334" y="4814134"/>
            <a:ext cx="493776" cy="26517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100" dirty="0"/>
              <a:t>Int-1</a:t>
            </a:r>
          </a:p>
        </p:txBody>
      </p:sp>
      <p:sp>
        <p:nvSpPr>
          <p:cNvPr id="49" name="Slide Number Placeholder 6">
            <a:extLst>
              <a:ext uri="{FF2B5EF4-FFF2-40B4-BE49-F238E27FC236}">
                <a16:creationId xmlns:a16="http://schemas.microsoft.com/office/drawing/2014/main" id="{0885D081-F7E6-2845-9650-84AFC20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C 0.003 0.01435 0.00079 0.00208 5E-6 0.03588 C -0.00117 0.08171 0.0004 0.06227 -0.00156 0.08472 C -0.00091 0.13032 -0.00052 0.17106 -0.00156 0.21643 C -0.00208 0.23703 -0.00312 0.27801 -0.00312 0.27824 C -0.00273 0.30347 -0.00247 0.3287 5E-6 0.35393 C 0.01068 0.35278 0.01381 0.35 0.02357 0.34815 C 0.05639 0.35 0.08894 0.35278 0.12201 0.35393 C 0.12553 0.35347 0.12982 0.35671 0.13256 0.35254 C 0.13477 0.34907 0.13269 0.3419 0.13334 0.3368 C 0.13386 0.33241 0.13594 0.32731 0.13659 0.32245 C 0.13698 0.29352 0.13464 0.27662 0.13894 0.2537 C 0.13985 0.22453 0.13933 0.19653 0.13737 0.16759 C 0.13816 0.1044 0.12943 0.1044 0.15365 0.11041 C 0.15704 0.11111 0.16016 0.1125 0.16342 0.11342 C 0.21732 0.11227 0.24102 0.07453 0.23334 0.13055 C 0.23399 0.20486 0.23282 0.2794 0.23503 0.35393 C 0.23503 0.35879 0.2431 0.34977 0.2431 0.35 C 0.27748 0.35023 0.32826 0.35393 0.36823 0.35116 C 0.36993 0.34259 0.36902 0.33379 0.36745 0.32523 C 0.3681 0.25741 0.36941 0.19236 0.36993 0.12477 C 0.36941 0.07963 0.36745 0.0375 0.36745 -0.00718 " pathEditMode="relative" rAng="0" ptsTypes="AAAAAAAAAAAAAAAAAAAAAA">
                                      <p:cBhvr>
                                        <p:cTn id="2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419FD64-A2E3-48F7-82C1-94D29687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Transport Layer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597B8A0D-58C6-4AE8-8BB3-4F62A2E7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3580"/>
            <a:ext cx="10134600" cy="1496432"/>
          </a:xfrm>
        </p:spPr>
        <p:txBody>
          <a:bodyPr/>
          <a:lstStyle/>
          <a:p>
            <a:r>
              <a:rPr lang="en-CA" dirty="0"/>
              <a:t>The transport layer provides the actual communication facilities for most distributed systems. </a:t>
            </a:r>
            <a:endParaRPr lang="en-CA" sz="2400" dirty="0"/>
          </a:p>
          <a:p>
            <a:pPr marL="1371600" lvl="3" indent="0">
              <a:buNone/>
              <a:defRPr/>
            </a:pPr>
            <a:endParaRPr lang="en-US" sz="1200" dirty="0"/>
          </a:p>
        </p:txBody>
      </p:sp>
      <p:grpSp>
        <p:nvGrpSpPr>
          <p:cNvPr id="49156" name="Group 19">
            <a:extLst>
              <a:ext uri="{FF2B5EF4-FFF2-40B4-BE49-F238E27FC236}">
                <a16:creationId xmlns:a16="http://schemas.microsoft.com/office/drawing/2014/main" id="{42648F95-6F5A-43C2-96C6-E4C249AE61B0}"/>
              </a:ext>
            </a:extLst>
          </p:cNvPr>
          <p:cNvGrpSpPr>
            <a:grpSpLocks/>
          </p:cNvGrpSpPr>
          <p:nvPr/>
        </p:nvGrpSpPr>
        <p:grpSpPr bwMode="auto">
          <a:xfrm>
            <a:off x="5260273" y="2337094"/>
            <a:ext cx="2743200" cy="2057400"/>
            <a:chOff x="4876800" y="3886202"/>
            <a:chExt cx="3810000" cy="2667002"/>
          </a:xfrm>
        </p:grpSpPr>
        <p:grpSp>
          <p:nvGrpSpPr>
            <p:cNvPr id="49158" name="Group 4">
              <a:extLst>
                <a:ext uri="{FF2B5EF4-FFF2-40B4-BE49-F238E27FC236}">
                  <a16:creationId xmlns:a16="http://schemas.microsoft.com/office/drawing/2014/main" id="{F8E318FC-58A4-481B-9918-9F535BA99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800" y="3886202"/>
              <a:ext cx="3810000" cy="2667002"/>
              <a:chOff x="5181600" y="5410201"/>
              <a:chExt cx="1352705" cy="145047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242F38-5D2F-4843-9648-692737F93383}"/>
                  </a:ext>
                </a:extLst>
              </p:cNvPr>
              <p:cNvSpPr/>
              <p:nvPr/>
            </p:nvSpPr>
            <p:spPr>
              <a:xfrm>
                <a:off x="5181600" y="5410201"/>
                <a:ext cx="1352705" cy="14504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622965-5840-4330-A8EB-82D513114AB5}"/>
                  </a:ext>
                </a:extLst>
              </p:cNvPr>
              <p:cNvSpPr/>
              <p:nvPr/>
            </p:nvSpPr>
            <p:spPr>
              <a:xfrm>
                <a:off x="5325573" y="5714999"/>
                <a:ext cx="272644" cy="2667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ACCA6-37FF-455E-B974-DE05ADA8C825}"/>
                  </a:ext>
                </a:extLst>
              </p:cNvPr>
              <p:cNvSpPr/>
              <p:nvPr/>
            </p:nvSpPr>
            <p:spPr>
              <a:xfrm>
                <a:off x="6136584" y="5717149"/>
                <a:ext cx="249888" cy="26455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P3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9E0355-B162-4CCA-9765-12DD7A246C76}"/>
                  </a:ext>
                </a:extLst>
              </p:cNvPr>
              <p:cNvSpPr/>
              <p:nvPr/>
            </p:nvSpPr>
            <p:spPr>
              <a:xfrm>
                <a:off x="5741166" y="5714999"/>
                <a:ext cx="278634" cy="2667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P2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17C625-4C90-419E-9D29-317900E6749D}"/>
                  </a:ext>
                </a:extLst>
              </p:cNvPr>
              <p:cNvSpPr/>
              <p:nvPr/>
            </p:nvSpPr>
            <p:spPr>
              <a:xfrm>
                <a:off x="5334000" y="6172200"/>
                <a:ext cx="1096854" cy="2286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/>
                  <a:t>Transport layer protocol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D4961A-F3A1-4CFB-8B57-AC735F25BAAB}"/>
                  </a:ext>
                </a:extLst>
              </p:cNvPr>
              <p:cNvCxnSpPr/>
              <p:nvPr/>
            </p:nvCxnSpPr>
            <p:spPr>
              <a:xfrm flipH="1" flipV="1">
                <a:off x="5606669" y="5982109"/>
                <a:ext cx="275551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142787E-63E2-4CD4-ABA1-CCE68BC2E527}"/>
                  </a:ext>
                </a:extLst>
              </p:cNvPr>
              <p:cNvCxnSpPr/>
              <p:nvPr/>
            </p:nvCxnSpPr>
            <p:spPr>
              <a:xfrm flipH="1" flipV="1">
                <a:off x="5880654" y="5982109"/>
                <a:ext cx="1566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AC8C78A-59A0-4221-8DA9-C9B35869AF5A}"/>
                  </a:ext>
                </a:extLst>
              </p:cNvPr>
              <p:cNvCxnSpPr/>
              <p:nvPr/>
            </p:nvCxnSpPr>
            <p:spPr>
              <a:xfrm flipV="1">
                <a:off x="5882220" y="5982109"/>
                <a:ext cx="264592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9178" name="TextBox 8206">
                <a:extLst>
                  <a:ext uri="{FF2B5EF4-FFF2-40B4-BE49-F238E27FC236}">
                    <a16:creationId xmlns:a16="http://schemas.microsoft.com/office/drawing/2014/main" id="{A1FB06BB-3FA7-42C9-9652-EEC54D6FBF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5451642"/>
                <a:ext cx="1352705" cy="195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Destination machine</a:t>
                </a:r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3C81BAF-33C9-4A7D-A355-7AB8834FBAB7}"/>
                </a:ext>
              </a:extLst>
            </p:cNvPr>
            <p:cNvSpPr/>
            <p:nvPr/>
          </p:nvSpPr>
          <p:spPr bwMode="auto">
            <a:xfrm>
              <a:off x="5296978" y="5943599"/>
              <a:ext cx="3089376" cy="42033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Network layer protocol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64416F-9C26-4AEE-8AD2-4610AAAB4B07}"/>
              </a:ext>
            </a:extLst>
          </p:cNvPr>
          <p:cNvCxnSpPr/>
          <p:nvPr/>
        </p:nvCxnSpPr>
        <p:spPr bwMode="auto">
          <a:xfrm flipH="1" flipV="1">
            <a:off x="11399837" y="3796683"/>
            <a:ext cx="0" cy="1825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FC24DA-483E-F441-851E-0845455A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A2E2BB-9490-7C42-A979-C973FBEF9342}"/>
              </a:ext>
            </a:extLst>
          </p:cNvPr>
          <p:cNvSpPr/>
          <p:nvPr/>
        </p:nvSpPr>
        <p:spPr>
          <a:xfrm>
            <a:off x="841467" y="4789356"/>
            <a:ext cx="8837613" cy="1799603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F1D49A3-1CFE-C546-A6AF-3866D1EDD04C}"/>
              </a:ext>
            </a:extLst>
          </p:cNvPr>
          <p:cNvSpPr/>
          <p:nvPr/>
        </p:nvSpPr>
        <p:spPr>
          <a:xfrm>
            <a:off x="841467" y="4754195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Standard Internet protocols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AA001-7803-4046-A32A-8FA3D8A57173}"/>
              </a:ext>
            </a:extLst>
          </p:cNvPr>
          <p:cNvSpPr/>
          <p:nvPr/>
        </p:nvSpPr>
        <p:spPr>
          <a:xfrm>
            <a:off x="1070067" y="5467561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TCP: connection-oriented, reliable, stream-oriented communication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UDP: unreliable (best-effort) datagram communication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1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UDP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676400"/>
            <a:ext cx="10741152" cy="4525963"/>
          </a:xfrm>
        </p:spPr>
        <p:txBody>
          <a:bodyPr/>
          <a:lstStyle/>
          <a:p>
            <a:pPr>
              <a:defRPr/>
            </a:pPr>
            <a:r>
              <a:rPr lang="en-US" sz="2200" dirty="0"/>
              <a:t>User Datagram Protocol (UDP) provides </a:t>
            </a:r>
            <a:r>
              <a:rPr lang="en-US" sz="2200" i="1" dirty="0"/>
              <a:t>connectionless </a:t>
            </a:r>
            <a:r>
              <a:rPr lang="en-US" sz="2200" dirty="0"/>
              <a:t>communication, with no acknowledgements or message retransmissions</a:t>
            </a:r>
          </a:p>
          <a:p>
            <a:pPr lvl="2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Communication mechanism:</a:t>
            </a: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erver opens a UDP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>
                <a:solidFill>
                  <a:srgbClr val="0000FF"/>
                </a:solidFill>
              </a:rPr>
              <a:t>SS</a:t>
            </a:r>
            <a:r>
              <a:rPr lang="en-US" sz="1800" dirty="0"/>
              <a:t> at a known port </a:t>
            </a:r>
            <a:r>
              <a:rPr lang="en-US" sz="1800" i="1" dirty="0">
                <a:solidFill>
                  <a:srgbClr val="0000FF"/>
                </a:solidFill>
              </a:rPr>
              <a:t>sp</a:t>
            </a:r>
            <a:r>
              <a:rPr lang="en-US" sz="1800" dirty="0"/>
              <a:t>,</a:t>
            </a:r>
          </a:p>
          <a:p>
            <a:pPr lvl="1">
              <a:defRPr/>
            </a:pPr>
            <a:r>
              <a:rPr lang="en-US" sz="1800" dirty="0"/>
              <a:t>Socket </a:t>
            </a:r>
            <a:r>
              <a:rPr lang="en-US" sz="1800" i="1" dirty="0"/>
              <a:t>SS</a:t>
            </a:r>
            <a:r>
              <a:rPr lang="en-US" sz="1800" dirty="0"/>
              <a:t> waits to receive a request</a:t>
            </a: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C</a:t>
            </a:r>
            <a:r>
              <a:rPr lang="en-US" sz="1800" dirty="0"/>
              <a:t>lient opens a UDP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>
                <a:solidFill>
                  <a:srgbClr val="0000FF"/>
                </a:solidFill>
              </a:rPr>
              <a:t>CS</a:t>
            </a:r>
            <a:r>
              <a:rPr lang="en-US" sz="1800" dirty="0"/>
              <a:t> at a random port </a:t>
            </a:r>
            <a:r>
              <a:rPr lang="en-US" sz="1800" i="1" dirty="0" err="1">
                <a:solidFill>
                  <a:srgbClr val="0000FF"/>
                </a:solidFill>
              </a:rPr>
              <a:t>cx</a:t>
            </a:r>
            <a:endParaRPr lang="en-US" sz="1800" i="1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C</a:t>
            </a:r>
            <a:r>
              <a:rPr lang="en-US" sz="1800" dirty="0"/>
              <a:t>lient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/>
              <a:t>CS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sends</a:t>
            </a:r>
            <a:r>
              <a:rPr lang="en-US" sz="1800" dirty="0"/>
              <a:t> a message to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ServerIP</a:t>
            </a:r>
            <a:r>
              <a:rPr lang="en-US" sz="1800" dirty="0"/>
              <a:t> and port </a:t>
            </a:r>
            <a:r>
              <a:rPr lang="en-US" sz="18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</a:t>
            </a:r>
          </a:p>
          <a:p>
            <a:pPr lvl="1">
              <a:defRPr/>
            </a:pPr>
            <a:r>
              <a:rPr lang="en-US" sz="1800" dirty="0"/>
              <a:t>Server socket SS may </a:t>
            </a:r>
            <a:r>
              <a:rPr lang="en-US" sz="1800" dirty="0">
                <a:solidFill>
                  <a:srgbClr val="C00000"/>
                </a:solidFill>
              </a:rPr>
              <a:t>send</a:t>
            </a:r>
            <a:r>
              <a:rPr lang="en-US" sz="1800" dirty="0"/>
              <a:t> back data to </a:t>
            </a:r>
            <a:r>
              <a:rPr lang="en-US" sz="1800" i="1" dirty="0"/>
              <a:t>CS</a:t>
            </a:r>
          </a:p>
          <a:p>
            <a:pPr>
              <a:defRPr/>
            </a:pPr>
            <a:endParaRPr lang="en-US" sz="24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772400" y="4724399"/>
            <a:ext cx="990600" cy="1143000"/>
            <a:chOff x="5105400" y="3962400"/>
            <a:chExt cx="3276600" cy="2057400"/>
          </a:xfrm>
        </p:grpSpPr>
        <p:sp>
          <p:nvSpPr>
            <p:cNvPr id="4" name="Rectangle 3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5105400" y="3962400"/>
              <a:ext cx="3276600" cy="534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Server</a:t>
              </a: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7848600" y="5181599"/>
            <a:ext cx="762000" cy="609600"/>
            <a:chOff x="6400800" y="5029200"/>
            <a:chExt cx="762000" cy="457200"/>
          </a:xfrm>
        </p:grpSpPr>
        <p:sp>
          <p:nvSpPr>
            <p:cNvPr id="14" name="Rectangle 13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25780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sp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2971800" y="4800599"/>
            <a:ext cx="990600" cy="1066800"/>
            <a:chOff x="5105400" y="3962400"/>
            <a:chExt cx="3276600" cy="2057400"/>
          </a:xfrm>
        </p:grpSpPr>
        <p:sp>
          <p:nvSpPr>
            <p:cNvPr id="11" name="Rectangle 10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05400" y="3962400"/>
              <a:ext cx="3276600" cy="5327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3886200" y="5562599"/>
            <a:ext cx="396240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24200" y="5181599"/>
            <a:ext cx="762000" cy="609600"/>
            <a:chOff x="1676400" y="5029200"/>
            <a:chExt cx="762000" cy="609600"/>
          </a:xfrm>
        </p:grpSpPr>
        <p:sp>
          <p:nvSpPr>
            <p:cNvPr id="28" name="Rectangle 27"/>
            <p:cNvSpPr/>
            <p:nvPr/>
          </p:nvSpPr>
          <p:spPr>
            <a:xfrm>
              <a:off x="1676400" y="5029200"/>
              <a:ext cx="762000" cy="609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5334000"/>
              <a:ext cx="609600" cy="279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cx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 flipV="1">
            <a:off x="3886200" y="5715000"/>
            <a:ext cx="4129088" cy="9525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495800" y="5148263"/>
            <a:ext cx="2819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CS.Send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(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msg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ServerIP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, sp)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3886200" y="5834063"/>
            <a:ext cx="472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SS.Send(msg, recvPacket.IP, recvPacket.port)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410200" y="4767263"/>
            <a:ext cx="2362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SS.receive(recvPacket)</a:t>
            </a:r>
          </a:p>
        </p:txBody>
      </p:sp>
      <p:grpSp>
        <p:nvGrpSpPr>
          <p:cNvPr id="11277" name="Group 46"/>
          <p:cNvGrpSpPr>
            <a:grpSpLocks/>
          </p:cNvGrpSpPr>
          <p:nvPr/>
        </p:nvGrpSpPr>
        <p:grpSpPr bwMode="auto">
          <a:xfrm>
            <a:off x="2133600" y="6324603"/>
            <a:ext cx="6019800" cy="469184"/>
            <a:chOff x="533400" y="6324600"/>
            <a:chExt cx="6019800" cy="547381"/>
          </a:xfrm>
        </p:grpSpPr>
        <p:sp>
          <p:nvSpPr>
            <p:cNvPr id="46" name="Rectangle 45"/>
            <p:cNvSpPr/>
            <p:nvPr/>
          </p:nvSpPr>
          <p:spPr>
            <a:xfrm>
              <a:off x="533400" y="6324600"/>
              <a:ext cx="5867400" cy="5334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17325" y="6553200"/>
              <a:ext cx="469075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11283" name="TextBox 19"/>
            <p:cNvSpPr txBox="1">
              <a:spLocks noChangeArrowheads="1"/>
            </p:cNvSpPr>
            <p:nvPr/>
          </p:nvSpPr>
          <p:spPr bwMode="auto">
            <a:xfrm>
              <a:off x="3657600" y="6477001"/>
              <a:ext cx="1371600" cy="394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Socket  S</a:t>
              </a:r>
            </a:p>
          </p:txBody>
        </p:sp>
        <p:sp>
          <p:nvSpPr>
            <p:cNvPr id="11284" name="TextBox 20"/>
            <p:cNvSpPr txBox="1">
              <a:spLocks noChangeArrowheads="1"/>
            </p:cNvSpPr>
            <p:nvPr/>
          </p:nvSpPr>
          <p:spPr bwMode="auto">
            <a:xfrm>
              <a:off x="5410200" y="6477000"/>
              <a:ext cx="1143000" cy="39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Port n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93475" y="6429500"/>
              <a:ext cx="533400" cy="3641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S</a:t>
              </a:r>
            </a:p>
          </p:txBody>
        </p:sp>
        <p:grpSp>
          <p:nvGrpSpPr>
            <p:cNvPr id="11288" name="Group 41"/>
            <p:cNvGrpSpPr>
              <a:grpSpLocks/>
            </p:cNvGrpSpPr>
            <p:nvPr/>
          </p:nvGrpSpPr>
          <p:grpSpPr bwMode="auto">
            <a:xfrm>
              <a:off x="838200" y="6400800"/>
              <a:ext cx="457200" cy="381000"/>
              <a:chOff x="5105400" y="3962400"/>
              <a:chExt cx="3276600" cy="20574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105400" y="3960976"/>
                <a:ext cx="3276600" cy="20602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5105400" y="3960976"/>
                <a:ext cx="3276600" cy="12401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bg1"/>
                    </a:solidFill>
                  </a:rPr>
                  <a:t>H</a:t>
                </a:r>
              </a:p>
            </p:txBody>
          </p:sp>
        </p:grpSp>
        <p:sp>
          <p:nvSpPr>
            <p:cNvPr id="11289" name="TextBox 44"/>
            <p:cNvSpPr txBox="1">
              <a:spLocks noChangeArrowheads="1"/>
            </p:cNvSpPr>
            <p:nvPr/>
          </p:nvSpPr>
          <p:spPr bwMode="auto">
            <a:xfrm>
              <a:off x="1219200" y="6443246"/>
              <a:ext cx="1905000" cy="39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Host computer H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991600" y="4872037"/>
            <a:ext cx="1524000" cy="893762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</a:rPr>
              <a:t>No ACK will be sent by the receiver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06D87B0-3675-8349-9166-BF39EC5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UDP– Design Considerations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436352" cy="44958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Sender must explicitly fragment a long message into smaller chunks before transmission</a:t>
            </a:r>
          </a:p>
          <a:p>
            <a:pPr lvl="1"/>
            <a:r>
              <a:rPr lang="en-US" altLang="en-US" sz="2000" dirty="0"/>
              <a:t>A maximum size of 548 bytes is suggested for transmission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sz="2400" dirty="0"/>
              <a:t>Messages may be delivered out-of-order</a:t>
            </a:r>
          </a:p>
          <a:p>
            <a:pPr lvl="1"/>
            <a:r>
              <a:rPr lang="en-US" altLang="en-US" sz="2000" dirty="0"/>
              <a:t>If necessary, programmer must re-order packets</a:t>
            </a:r>
          </a:p>
          <a:p>
            <a:pPr lvl="3"/>
            <a:endParaRPr lang="en-US" altLang="en-US" sz="1200" dirty="0"/>
          </a:p>
          <a:p>
            <a:r>
              <a:rPr lang="en-US" altLang="en-US" sz="2400" dirty="0"/>
              <a:t>Communication is not reliable</a:t>
            </a:r>
          </a:p>
          <a:p>
            <a:pPr lvl="1"/>
            <a:r>
              <a:rPr lang="en-US" altLang="en-US" sz="2000" dirty="0"/>
              <a:t>Messages might be dropped due to check-sum errors or buffer overflows at routers</a:t>
            </a:r>
          </a:p>
          <a:p>
            <a:pPr marL="1828800" lvl="4" indent="0">
              <a:buNone/>
            </a:pPr>
            <a:endParaRPr lang="en-US" altLang="en-US" sz="1200" dirty="0"/>
          </a:p>
          <a:p>
            <a:r>
              <a:rPr lang="en-US" altLang="en-US" sz="2400" dirty="0"/>
              <a:t>Receiver should allocate a buffer that is big enough to fit the sender’s message</a:t>
            </a:r>
          </a:p>
          <a:p>
            <a:pPr lvl="1"/>
            <a:r>
              <a:rPr lang="en-US" altLang="en-US" sz="2000" dirty="0"/>
              <a:t>Otherwise the message will be truncated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17687BB-ACA5-D44F-A690-7B9C248D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447800"/>
            <a:ext cx="9902952" cy="4525963"/>
          </a:xfrm>
        </p:spPr>
        <p:txBody>
          <a:bodyPr/>
          <a:lstStyle/>
          <a:p>
            <a:pPr>
              <a:defRPr/>
            </a:pPr>
            <a:r>
              <a:rPr lang="en-US" sz="2200" dirty="0"/>
              <a:t>Transmission Control Protocol (TCP) provides </a:t>
            </a:r>
            <a:r>
              <a:rPr lang="en-US" sz="2200" i="1" dirty="0"/>
              <a:t>in-order </a:t>
            </a:r>
            <a:r>
              <a:rPr lang="en-US" sz="2200" dirty="0"/>
              <a:t>delivery, </a:t>
            </a:r>
            <a:r>
              <a:rPr lang="en-US" sz="2200" i="1" dirty="0"/>
              <a:t>reliability,</a:t>
            </a:r>
            <a:r>
              <a:rPr lang="en-US" sz="2200" dirty="0"/>
              <a:t> and </a:t>
            </a:r>
            <a:r>
              <a:rPr lang="en-US" sz="2200" i="1" dirty="0"/>
              <a:t>congestion control</a:t>
            </a:r>
          </a:p>
          <a:p>
            <a:pPr lvl="3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Communication mechanism:</a:t>
            </a:r>
          </a:p>
          <a:p>
            <a:pPr lvl="1">
              <a:defRPr/>
            </a:pPr>
            <a:r>
              <a:rPr lang="en-US" sz="1800" dirty="0"/>
              <a:t>Server opens a TCP server socket </a:t>
            </a:r>
            <a:r>
              <a:rPr lang="en-US" sz="1800" i="1" dirty="0">
                <a:solidFill>
                  <a:srgbClr val="0000FF"/>
                </a:solidFill>
              </a:rPr>
              <a:t>SS</a:t>
            </a:r>
            <a:r>
              <a:rPr lang="en-US" sz="1800" dirty="0"/>
              <a:t> at a known port </a:t>
            </a:r>
            <a:r>
              <a:rPr lang="en-US" sz="1800" i="1" dirty="0" err="1">
                <a:solidFill>
                  <a:srgbClr val="0000FF"/>
                </a:solidFill>
              </a:rPr>
              <a:t>sp</a:t>
            </a:r>
            <a:endParaRPr lang="en-US" sz="18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sz="1800" dirty="0"/>
              <a:t>Server waits to receive a request (using </a:t>
            </a:r>
            <a:r>
              <a:rPr lang="en-US" sz="1800" i="1" dirty="0"/>
              <a:t>accept</a:t>
            </a:r>
            <a:r>
              <a:rPr lang="en-US" sz="1800" dirty="0"/>
              <a:t> call)</a:t>
            </a:r>
          </a:p>
          <a:p>
            <a:pPr lvl="1">
              <a:defRPr/>
            </a:pPr>
            <a:r>
              <a:rPr lang="en-US" sz="1800" dirty="0"/>
              <a:t>Client opens a TCP socket </a:t>
            </a:r>
            <a:r>
              <a:rPr lang="en-US" sz="1800" i="1" dirty="0">
                <a:solidFill>
                  <a:srgbClr val="0000FF"/>
                </a:solidFill>
              </a:rPr>
              <a:t>CS</a:t>
            </a:r>
            <a:r>
              <a:rPr lang="en-US" sz="1800" dirty="0"/>
              <a:t> at a random port </a:t>
            </a:r>
            <a:r>
              <a:rPr lang="en-US" sz="1800" i="1" dirty="0">
                <a:solidFill>
                  <a:srgbClr val="0000FF"/>
                </a:solidFill>
              </a:rPr>
              <a:t>cx</a:t>
            </a:r>
          </a:p>
          <a:p>
            <a:pPr lvl="1">
              <a:defRPr/>
            </a:pPr>
            <a:r>
              <a:rPr lang="en-US" sz="1800" i="1" dirty="0"/>
              <a:t>CS </a:t>
            </a:r>
            <a:r>
              <a:rPr lang="en-US" sz="1800" dirty="0"/>
              <a:t>initiates</a:t>
            </a:r>
            <a:r>
              <a:rPr lang="en-US" sz="1800" i="1" dirty="0"/>
              <a:t> </a:t>
            </a:r>
            <a:r>
              <a:rPr lang="en-US" sz="1800" dirty="0"/>
              <a:t>a </a:t>
            </a:r>
            <a:r>
              <a:rPr lang="en-US" sz="1800" dirty="0">
                <a:solidFill>
                  <a:srgbClr val="C00000"/>
                </a:solidFill>
              </a:rPr>
              <a:t>connection initiation message</a:t>
            </a:r>
            <a:r>
              <a:rPr lang="en-US" sz="1800" dirty="0"/>
              <a:t> to </a:t>
            </a:r>
            <a:r>
              <a:rPr lang="en-US" sz="1800" dirty="0" err="1"/>
              <a:t>ServerIP</a:t>
            </a:r>
            <a:r>
              <a:rPr lang="en-US" sz="1800" dirty="0"/>
              <a:t> and port </a:t>
            </a:r>
            <a:r>
              <a:rPr lang="en-US" sz="1800" i="1" dirty="0" err="1"/>
              <a:t>sp</a:t>
            </a:r>
            <a:endParaRPr lang="en-US" sz="1800" i="1" dirty="0"/>
          </a:p>
          <a:p>
            <a:pPr lvl="1">
              <a:defRPr/>
            </a:pPr>
            <a:r>
              <a:rPr lang="en-US" sz="1800" dirty="0"/>
              <a:t>Server socket SS allocates a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new socket NSS</a:t>
            </a:r>
            <a:r>
              <a:rPr lang="en-US" sz="1800" dirty="0"/>
              <a:t> on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random port </a:t>
            </a:r>
            <a:r>
              <a:rPr lang="en-US" sz="1800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nsp</a:t>
            </a:r>
            <a:r>
              <a:rPr lang="en-US" sz="1800" dirty="0"/>
              <a:t> for the client</a:t>
            </a:r>
          </a:p>
          <a:p>
            <a:pPr lvl="1">
              <a:defRPr/>
            </a:pPr>
            <a:r>
              <a:rPr lang="en-US" sz="1800" i="1" dirty="0"/>
              <a:t>CS </a:t>
            </a:r>
            <a:r>
              <a:rPr lang="en-US" sz="1800" dirty="0"/>
              <a:t>can </a:t>
            </a:r>
            <a:r>
              <a:rPr lang="en-US" sz="1800" dirty="0">
                <a:solidFill>
                  <a:srgbClr val="FF0000"/>
                </a:solidFill>
              </a:rPr>
              <a:t>send data</a:t>
            </a:r>
            <a:r>
              <a:rPr lang="en-US" sz="1800" dirty="0"/>
              <a:t> to </a:t>
            </a:r>
            <a:r>
              <a:rPr lang="en-US" sz="1800" i="1" dirty="0"/>
              <a:t>NSS</a:t>
            </a:r>
            <a:endParaRPr lang="en-US" sz="1800" dirty="0"/>
          </a:p>
          <a:p>
            <a:pPr>
              <a:defRPr/>
            </a:pPr>
            <a:endParaRPr lang="en-US" sz="24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753600" y="4651374"/>
            <a:ext cx="1219200" cy="2057400"/>
            <a:chOff x="5105400" y="3962400"/>
            <a:chExt cx="3276600" cy="2057400"/>
          </a:xfrm>
        </p:grpSpPr>
        <p:sp>
          <p:nvSpPr>
            <p:cNvPr id="5" name="Rectangle 4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5105400" y="3962400"/>
              <a:ext cx="3276600" cy="533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Server</a:t>
              </a: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9829800" y="5260974"/>
            <a:ext cx="914400" cy="533400"/>
            <a:chOff x="6400800" y="5029200"/>
            <a:chExt cx="762000" cy="457200"/>
          </a:xfrm>
        </p:grpSpPr>
        <p:sp>
          <p:nvSpPr>
            <p:cNvPr id="8" name="Rectangle 7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477000" y="527685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sp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4953000" y="4651374"/>
            <a:ext cx="1143000" cy="1981200"/>
            <a:chOff x="5105400" y="3962400"/>
            <a:chExt cx="3276600" cy="2057400"/>
          </a:xfrm>
        </p:grpSpPr>
        <p:sp>
          <p:nvSpPr>
            <p:cNvPr id="11" name="Rectangle 10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05400" y="3962400"/>
              <a:ext cx="3276600" cy="5341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5867400" y="5337174"/>
            <a:ext cx="3962400" cy="15240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5181600" y="5489574"/>
            <a:ext cx="685800" cy="762000"/>
            <a:chOff x="1676400" y="5029206"/>
            <a:chExt cx="762000" cy="609601"/>
          </a:xfrm>
        </p:grpSpPr>
        <p:sp>
          <p:nvSpPr>
            <p:cNvPr id="15" name="Rectangle 14"/>
            <p:cNvSpPr/>
            <p:nvPr/>
          </p:nvSpPr>
          <p:spPr>
            <a:xfrm>
              <a:off x="1676400" y="5029206"/>
              <a:ext cx="762000" cy="6096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CS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752600" y="5334000"/>
              <a:ext cx="609600" cy="279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cx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rot="10800000" flipV="1">
            <a:off x="5867400" y="5489574"/>
            <a:ext cx="3886200" cy="15240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40807">
            <a:off x="7391400" y="5770563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CS.Send(msg)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153400" y="4648200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nSS = SS.accept()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 rot="21411003">
            <a:off x="7315200" y="51276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00000"/>
                </a:solidFill>
              </a:rPr>
              <a:t>Shall I send?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 rot="21333361">
            <a:off x="6397625" y="5527675"/>
            <a:ext cx="3284538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OK. Set your transmission port to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nsp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Group 35"/>
          <p:cNvGrpSpPr>
            <a:grpSpLocks/>
          </p:cNvGrpSpPr>
          <p:nvPr/>
        </p:nvGrpSpPr>
        <p:grpSpPr bwMode="auto">
          <a:xfrm>
            <a:off x="9829800" y="6022974"/>
            <a:ext cx="914400" cy="533400"/>
            <a:chOff x="6400800" y="5029200"/>
            <a:chExt cx="762000" cy="457200"/>
          </a:xfrm>
        </p:grpSpPr>
        <p:sp>
          <p:nvSpPr>
            <p:cNvPr id="37" name="Rectangle 36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 err="1">
                  <a:solidFill>
                    <a:schemeClr val="tx1"/>
                  </a:solidFill>
                </a:rPr>
                <a:t>nSS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477000" y="527685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nsp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5867400" y="5984874"/>
            <a:ext cx="38862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799138" y="6099174"/>
            <a:ext cx="4030662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 rot="240807">
            <a:off x="6034088" y="6188075"/>
            <a:ext cx="364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</a:rPr>
              <a:t>TCP fragments the message &amp; transmits data; receiver ACKs receptions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D2DCF22-CDD4-084F-A025-33BBB7B8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425217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3" grpId="0"/>
      <p:bldP spid="35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Main Advantages of TCP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TCP ensures </a:t>
            </a:r>
            <a:r>
              <a:rPr lang="en-US" altLang="en-US" dirty="0">
                <a:solidFill>
                  <a:srgbClr val="00B050"/>
                </a:solidFill>
              </a:rPr>
              <a:t>in-order</a:t>
            </a:r>
            <a:r>
              <a:rPr lang="en-US" altLang="en-US" dirty="0"/>
              <a:t> delivery of messages</a:t>
            </a:r>
          </a:p>
          <a:p>
            <a:pPr lvl="3"/>
            <a:endParaRPr lang="en-US" altLang="en-US" sz="1600" dirty="0"/>
          </a:p>
          <a:p>
            <a:r>
              <a:rPr lang="en-US" altLang="en-US" dirty="0"/>
              <a:t>Applications can send </a:t>
            </a:r>
            <a:r>
              <a:rPr lang="en-US" altLang="en-US" dirty="0">
                <a:solidFill>
                  <a:srgbClr val="00B050"/>
                </a:solidFill>
              </a:rPr>
              <a:t>messages of any size</a:t>
            </a:r>
          </a:p>
          <a:p>
            <a:pPr lvl="3"/>
            <a:endParaRPr lang="en-US" altLang="en-US" sz="1600" dirty="0"/>
          </a:p>
          <a:p>
            <a:r>
              <a:rPr lang="en-US" altLang="en-US" dirty="0"/>
              <a:t>TCP ensures </a:t>
            </a:r>
            <a:r>
              <a:rPr lang="en-US" altLang="en-US" i="1" dirty="0">
                <a:solidFill>
                  <a:srgbClr val="00B050"/>
                </a:solidFill>
              </a:rPr>
              <a:t>reliable communication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via using acknowledgements and retransmissions</a:t>
            </a:r>
          </a:p>
          <a:p>
            <a:pPr lvl="2"/>
            <a:endParaRPr lang="en-US" altLang="en-US" dirty="0"/>
          </a:p>
          <a:p>
            <a:r>
              <a:rPr lang="en-US" altLang="en-US" dirty="0">
                <a:solidFill>
                  <a:srgbClr val="00B050"/>
                </a:solidFill>
              </a:rPr>
              <a:t>Congestion control </a:t>
            </a:r>
            <a:r>
              <a:rPr lang="en-US" altLang="en-US" dirty="0"/>
              <a:t>of TCP regulates sender rate, and thus prevents network overload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1D0A839-1039-B94C-8CB4-4BCA0572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TCP vs UDP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9C55D-60EE-2D43-A806-456606ED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28800"/>
            <a:ext cx="6073844" cy="373775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1BEA58B-C861-CE43-89CB-2B1206C1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TCP vs UDP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310C58-C0C6-1645-B8E7-851A3499E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66270"/>
              </p:ext>
            </p:extLst>
          </p:nvPr>
        </p:nvGraphicFramePr>
        <p:xfrm>
          <a:off x="1905000" y="1676400"/>
          <a:ext cx="7772400" cy="4742247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370455537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521343429"/>
                    </a:ext>
                  </a:extLst>
                </a:gridCol>
              </a:tblGrid>
              <a:tr h="274686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1" cap="all" dirty="0">
                          <a:solidFill>
                            <a:srgbClr val="000000"/>
                          </a:solidFill>
                          <a:effectLst/>
                        </a:rPr>
                        <a:t>TRANSMISSION CONTROL PROTOCOL (TCP)</a:t>
                      </a:r>
                    </a:p>
                  </a:txBody>
                  <a:tcPr marL="28951" marR="28951" marT="28951" marB="2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B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1" cap="all" dirty="0">
                          <a:solidFill>
                            <a:srgbClr val="000000"/>
                          </a:solidFill>
                          <a:effectLst/>
                        </a:rPr>
                        <a:t>USER DATAGRAM PROTOCOL (UDP)</a:t>
                      </a:r>
                    </a:p>
                  </a:txBody>
                  <a:tcPr marL="28951" marR="28951" marT="28951" marB="2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B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86570"/>
                  </a:ext>
                </a:extLst>
              </a:tr>
              <a:tr h="915515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a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connection-oriented protocol</a:t>
                      </a:r>
                      <a:r>
                        <a:rPr lang="en-CA" sz="1200" b="0" dirty="0">
                          <a:effectLst/>
                        </a:rPr>
                        <a:t>. Connection-orientation means that the communicating devices should establish a connection before transmitting data and should close the connection after transmitting the data.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a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datagram oriented protocol</a:t>
                      </a:r>
                      <a:r>
                        <a:rPr lang="en-CA" sz="1200" b="0" dirty="0">
                          <a:effectLst/>
                        </a:rPr>
                        <a:t>. This is because there is no overhead for opening a connection, maintaining a connection, and terminating a connection. UDP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efficient for broadcast</a:t>
                      </a:r>
                      <a:r>
                        <a:rPr lang="en-CA" sz="1200" b="0" dirty="0">
                          <a:effectLst/>
                        </a:rPr>
                        <a:t> and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multicast</a:t>
                      </a:r>
                      <a:r>
                        <a:rPr lang="en-CA" sz="1200" b="0" dirty="0">
                          <a:effectLst/>
                        </a:rPr>
                        <a:t> type of network transmission.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89525"/>
                  </a:ext>
                </a:extLst>
              </a:tr>
              <a:tr h="375383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reliable</a:t>
                      </a:r>
                      <a:r>
                        <a:rPr lang="en-CA" sz="1200" b="0" dirty="0">
                          <a:effectLst/>
                        </a:rPr>
                        <a:t> as it guarantees delivery of data to the destination router.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 delivery of data to the destination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cannot be guaranteed </a:t>
                      </a:r>
                      <a:r>
                        <a:rPr lang="en-CA" sz="1200" b="0" dirty="0">
                          <a:effectLst/>
                        </a:rPr>
                        <a:t>in UDP.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24355"/>
                  </a:ext>
                </a:extLst>
              </a:tr>
              <a:tr h="59143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provides extensive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error checking mechanisms</a:t>
                      </a:r>
                      <a:r>
                        <a:rPr lang="en-CA" sz="1200" b="0" dirty="0">
                          <a:effectLst/>
                        </a:rPr>
                        <a:t>. It is because it provides flow control and acknowledgment of data.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has only the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basic error checking </a:t>
                      </a:r>
                      <a:r>
                        <a:rPr lang="en-CA" sz="1200" b="0" dirty="0">
                          <a:effectLst/>
                        </a:rPr>
                        <a:t>mechanism using checksums.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38343"/>
                  </a:ext>
                </a:extLst>
              </a:tr>
              <a:tr h="59143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Sequencing of data is a feature of Transmission Control Protocol (TCP). this means that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packets arrive in-order </a:t>
                      </a:r>
                      <a:r>
                        <a:rPr lang="en-CA" sz="1200" b="0" dirty="0">
                          <a:effectLst/>
                        </a:rPr>
                        <a:t>at the receiver.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There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no sequencing </a:t>
                      </a:r>
                      <a:r>
                        <a:rPr lang="en-CA" sz="1200" b="0" dirty="0">
                          <a:effectLst/>
                        </a:rPr>
                        <a:t>of data in UDP. If ordering is required, it has to be managed by the application layer.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45083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comparatively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slower than UDP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faster</a:t>
                      </a:r>
                      <a:r>
                        <a:rPr lang="en-CA" sz="1200" b="0" dirty="0">
                          <a:effectLst/>
                        </a:rPr>
                        <a:t>, simpler and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more efficient </a:t>
                      </a:r>
                      <a:r>
                        <a:rPr lang="en-CA" sz="1200" b="0" dirty="0">
                          <a:effectLst/>
                        </a:rPr>
                        <a:t>than TCP.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238769"/>
                  </a:ext>
                </a:extLst>
              </a:tr>
              <a:tr h="375383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Retransmission of lost packets is possible in TCP, but not in UDP.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There is no retransmission of lost packets in User Datagram Protocol (UDP).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41740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TCP has a (20-80) bytes variable length header.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has a 8 bytes fixed length header.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05533"/>
                  </a:ext>
                </a:extLst>
              </a:tr>
              <a:tr h="159330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heavy-weight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lightweight.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68347"/>
                  </a:ext>
                </a:extLst>
              </a:tr>
              <a:tr h="14320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34741" marR="34741" marT="17371" marB="17371"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34741" marR="34741" marT="17371" marB="17371"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7615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TCP doesn’t supports Broadcasting.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supports Broadcasting.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778085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used by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HTTP</a:t>
                      </a:r>
                      <a:r>
                        <a:rPr lang="en-CA" sz="1200" b="0" dirty="0">
                          <a:effectLst/>
                        </a:rPr>
                        <a:t>,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HTTPs</a:t>
                      </a:r>
                      <a:r>
                        <a:rPr lang="en-CA" sz="1200" b="0" dirty="0">
                          <a:effectLst/>
                        </a:rPr>
                        <a:t>, FTP, SMTP and Telnet.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used by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DNS</a:t>
                      </a:r>
                      <a:r>
                        <a:rPr lang="en-CA" sz="1200" b="0" dirty="0">
                          <a:effectLst/>
                        </a:rPr>
                        <a:t>, DHCP, TFTP, SNMP, RIP, and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VoIP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83347"/>
                  </a:ext>
                </a:extLst>
              </a:tr>
            </a:tbl>
          </a:graphicData>
        </a:graphic>
      </p:graphicFrame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0A250E3-D0DF-C740-8325-F28C1359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1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1524000" y="2390865"/>
          <a:ext cx="6781800" cy="443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841248" y="1727200"/>
            <a:ext cx="10283952" cy="8382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Communication paradigms can be categorized into </a:t>
            </a:r>
            <a:r>
              <a:rPr lang="en-US" altLang="en-US" sz="2400" i="1" dirty="0">
                <a:solidFill>
                  <a:srgbClr val="00B050"/>
                </a:solidFill>
              </a:rPr>
              <a:t>three</a:t>
            </a:r>
            <a:r>
              <a:rPr lang="en-US" altLang="en-US" sz="2400" dirty="0">
                <a:solidFill>
                  <a:srgbClr val="00B050"/>
                </a:solidFill>
              </a:rPr>
              <a:t> types </a:t>
            </a:r>
            <a:r>
              <a:rPr lang="en-US" altLang="en-US" sz="2400" dirty="0"/>
              <a:t>based on </a:t>
            </a:r>
            <a:r>
              <a:rPr lang="en-US" altLang="en-US" sz="2400" dirty="0">
                <a:solidFill>
                  <a:srgbClr val="00B050"/>
                </a:solidFill>
              </a:rPr>
              <a:t>where the entities reside</a:t>
            </a:r>
            <a:r>
              <a:rPr lang="en-US" altLang="en-US" sz="2400" dirty="0"/>
              <a:t>. If entities are running on: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86150" y="4419601"/>
            <a:ext cx="2971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</a:rPr>
              <a:t>Files, Signals, Shared Memory…</a:t>
            </a:r>
          </a:p>
        </p:txBody>
      </p:sp>
      <p:sp>
        <p:nvSpPr>
          <p:cNvPr id="38917" name="Title 1"/>
          <p:cNvSpPr>
            <a:spLocks noGrp="1"/>
          </p:cNvSpPr>
          <p:nvPr>
            <p:ph type="title"/>
          </p:nvPr>
        </p:nvSpPr>
        <p:spPr>
          <a:xfrm>
            <a:off x="841248" y="320676"/>
            <a:ext cx="9979151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Classification of Communication Paradigms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33746" y="3168031"/>
            <a:ext cx="3352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Global variables, Procedure calls, 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63645" y="3827417"/>
            <a:ext cx="2286000" cy="5730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2. Same Computer but     Different Address-Spaces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63645" y="2795588"/>
            <a:ext cx="2286000" cy="3286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1. Same Address-Space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91400" y="3490913"/>
            <a:ext cx="3048000" cy="198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Today, we will study how entities that reside on </a:t>
            </a:r>
            <a:r>
              <a:rPr lang="en-US" dirty="0">
                <a:solidFill>
                  <a:srgbClr val="0000FF"/>
                </a:solidFill>
              </a:rPr>
              <a:t>networked computers</a:t>
            </a:r>
            <a:r>
              <a:rPr lang="en-US" dirty="0">
                <a:solidFill>
                  <a:srgbClr val="000000"/>
                </a:solidFill>
              </a:rPr>
              <a:t> communicate in distributed systems using socket communication and remote invocation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333746" y="4737099"/>
            <a:ext cx="3124208" cy="2075528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400000"/>
              <a:satOff val="-50003"/>
              <a:lumOff val="60001"/>
              <a:alphaOff val="0"/>
            </a:schemeClr>
          </a:fillRef>
          <a:effectRef idx="1">
            <a:schemeClr val="accent2">
              <a:hueOff val="-14400000"/>
              <a:satOff val="-50003"/>
              <a:lumOff val="60001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822834" y="5661679"/>
            <a:ext cx="23493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Socket Communication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Remote Invocation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763645" y="5194299"/>
            <a:ext cx="2286000" cy="4572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3. Networked Computers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A8CBB6B-D903-2842-A4C0-123F750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5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Layered Protocols with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5DE4B-CA44-3F46-BC83-FA598D06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07" y="1676400"/>
            <a:ext cx="6019800" cy="4712914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1933340-F737-FD4C-9D49-AF4CA327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1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communication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BD8E63-4B5C-F04E-BBB8-E77C69779B5D}"/>
              </a:ext>
            </a:extLst>
          </p:cNvPr>
          <p:cNvSpPr txBox="1">
            <a:spLocks noChangeArrowheads="1"/>
          </p:cNvSpPr>
          <p:nvPr/>
        </p:nvSpPr>
        <p:spPr>
          <a:xfrm>
            <a:off x="6389840" y="4676775"/>
            <a:ext cx="549736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sz="1800" dirty="0"/>
              <a:t>Viewing middleware as an intermediate (distributed) service in application-level communication.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80A4662-B3BB-3649-9AF8-2B75A50F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33" y="1524000"/>
            <a:ext cx="534416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F71518-47CE-8348-9F8F-2FE545609AAF}"/>
              </a:ext>
            </a:extLst>
          </p:cNvPr>
          <p:cNvSpPr/>
          <p:nvPr/>
        </p:nvSpPr>
        <p:spPr>
          <a:xfrm>
            <a:off x="167833" y="17526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F90000"/>
                </a:solidFill>
                <a:latin typeface="NimbusSanL"/>
              </a:rPr>
              <a:t>Transient communication: </a:t>
            </a:r>
            <a:r>
              <a:rPr lang="en-CA" dirty="0">
                <a:latin typeface="NimbusSanL"/>
              </a:rPr>
              <a:t>Comm. server discards message when it cannot be delivered at the next server, or at the receiver.</a:t>
            </a:r>
            <a:br>
              <a:rPr lang="en-CA" dirty="0">
                <a:latin typeface="NimbusSanL"/>
              </a:rPr>
            </a:br>
            <a:r>
              <a:rPr lang="en-CA" dirty="0">
                <a:solidFill>
                  <a:srgbClr val="F90000"/>
                </a:solidFill>
                <a:latin typeface="NimbusSanL"/>
              </a:rPr>
              <a:t>Persistent communication: </a:t>
            </a:r>
            <a:r>
              <a:rPr lang="en-CA" dirty="0">
                <a:latin typeface="NimbusSanL"/>
              </a:rPr>
              <a:t>A message is stored at a communication server as long as it takes to deliver it.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05B5D7-CB1D-3041-A908-E5529E7B44A4}"/>
              </a:ext>
            </a:extLst>
          </p:cNvPr>
          <p:cNvSpPr/>
          <p:nvPr/>
        </p:nvSpPr>
        <p:spPr>
          <a:xfrm>
            <a:off x="167834" y="3623432"/>
            <a:ext cx="6096000" cy="1629113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C5C256-2643-4E42-A982-738C574AAD8A}"/>
              </a:ext>
            </a:extLst>
          </p:cNvPr>
          <p:cNvSpPr/>
          <p:nvPr/>
        </p:nvSpPr>
        <p:spPr>
          <a:xfrm>
            <a:off x="213649" y="3623432"/>
            <a:ext cx="6004367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 Places for synchronization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7F6ED-CCD3-2C4A-9CB0-D97733CB8A45}"/>
              </a:ext>
            </a:extLst>
          </p:cNvPr>
          <p:cNvSpPr/>
          <p:nvPr/>
        </p:nvSpPr>
        <p:spPr>
          <a:xfrm>
            <a:off x="213649" y="4215110"/>
            <a:ext cx="5973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At request submission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At request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After request processing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052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Transient communication</a:t>
            </a: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Some observations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Client/Server computing is generally based on a model of </a:t>
            </a:r>
            <a:r>
              <a:rPr lang="en-CA" dirty="0">
                <a:solidFill>
                  <a:srgbClr val="0000FF"/>
                </a:solidFill>
              </a:rPr>
              <a:t>transient synchronous </a:t>
            </a:r>
            <a:r>
              <a:rPr lang="en-CA" dirty="0"/>
              <a:t>communication: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have to be active at time of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issues request and blocks until it receives reply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Server essentially waits only for incoming requests, and subsequently processes them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4275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4250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Drawbacks synchronous communication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4792200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cannot do any other work while waiting for reply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Failures have to be handled immediately: the client is waiting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model may simply not be appropriate (mail, news)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365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Persistent communication</a:t>
            </a: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15294" y="2081655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677193" y="2057400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Message-oriented middleware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91494" y="2598764"/>
            <a:ext cx="8761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Aims at high-level </a:t>
            </a:r>
            <a:r>
              <a:rPr lang="en-CA" dirty="0">
                <a:solidFill>
                  <a:srgbClr val="0000FF"/>
                </a:solidFill>
              </a:rPr>
              <a:t>persistent asynchronous communication</a:t>
            </a:r>
            <a:r>
              <a:rPr lang="en-CA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send each other messages, which are queued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Sender need not to wait for immediate reply, but can do other things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Middleware often ensures fault tolerance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9043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adapted layering scheme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10BA5-AF09-3E4E-858F-97278D695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7" y="1752600"/>
            <a:ext cx="11214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2853235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52600" y="1531204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Middleware is invented to provide common services and protocols that can be used by many different applications: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 rich set of communication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(Un)marshaling of data, necessary for integrated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Naming protocols, to allow easy sharing of resources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Security protocols for secure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Scaling mechanisms, such as for replication and caching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896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marL="857250" lvl="1" indent="-457200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marL="857250" lvl="1" indent="-457200" algn="just">
              <a:buFont typeface="Wingdings" panose="05000000000000000000" pitchFamily="2" charset="2"/>
              <a:buChar char="§"/>
            </a:pP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9000" y="6381750"/>
            <a:ext cx="838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34290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Transport Layer (TCP/UDP)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8956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IPC Primitives (e.g., Sockets)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5200" y="23622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Remote Invocation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1828800"/>
            <a:ext cx="50292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Applications, Services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456403" y="2572543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Middleware Layers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200" y="40386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Network Layer (IP)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5200" y="46482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Data-Link Layer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0" y="52578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Physical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8607" y="2282280"/>
            <a:ext cx="785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/>
              <a:t> </a:t>
            </a:r>
          </a:p>
        </p:txBody>
      </p:sp>
      <p:sp>
        <p:nvSpPr>
          <p:cNvPr id="3" name="Left Brace 2"/>
          <p:cNvSpPr/>
          <p:nvPr/>
        </p:nvSpPr>
        <p:spPr>
          <a:xfrm>
            <a:off x="3078726" y="236220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Chapters 4.1</a:t>
            </a:r>
          </a:p>
          <a:p>
            <a:r>
              <a:rPr lang="en-US" altLang="en-US" dirty="0"/>
              <a:t>Prepare for the exam on Oct 26</a:t>
            </a:r>
          </a:p>
          <a:p>
            <a:r>
              <a:rPr lang="en-US" altLang="en-US" dirty="0"/>
              <a:t>Start working in </a:t>
            </a:r>
            <a:r>
              <a:rPr lang="en-US" altLang="en-US"/>
              <a:t>your project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256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01C90D40-D2DA-4C59-AEE0-82D6C9CC2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799"/>
            <a:ext cx="10591800" cy="4648201"/>
          </a:xfrm>
        </p:spPr>
        <p:txBody>
          <a:bodyPr>
            <a:normAutofit/>
          </a:bodyPr>
          <a:lstStyle/>
          <a:p>
            <a:r>
              <a:rPr lang="en-US" altLang="en-US" dirty="0"/>
              <a:t>A distributed system is simply a collection of components that </a:t>
            </a:r>
            <a:r>
              <a:rPr lang="en-US" altLang="en-US" dirty="0">
                <a:solidFill>
                  <a:srgbClr val="0070C0"/>
                </a:solidFill>
              </a:rPr>
              <a:t>communicate</a:t>
            </a:r>
            <a:r>
              <a:rPr lang="en-US" altLang="en-US" dirty="0"/>
              <a:t> to solve a problem </a:t>
            </a:r>
          </a:p>
          <a:p>
            <a:pPr lvl="4"/>
            <a:endParaRPr lang="en-US" altLang="en-US" sz="1200" dirty="0"/>
          </a:p>
          <a:p>
            <a:r>
              <a:rPr lang="en-US" altLang="en-US" dirty="0">
                <a:solidFill>
                  <a:srgbClr val="C00000"/>
                </a:solidFill>
              </a:rPr>
              <a:t>Why should designers of distributed systems know about networks?</a:t>
            </a:r>
          </a:p>
          <a:p>
            <a:pPr lvl="1"/>
            <a:r>
              <a:rPr lang="en-US" altLang="en-US" dirty="0"/>
              <a:t>Networking issues severely affect performance, fault-tolerance, and security of distributed systems</a:t>
            </a:r>
          </a:p>
          <a:p>
            <a:pPr lvl="1"/>
            <a:r>
              <a:rPr lang="en-US" altLang="en-US" dirty="0"/>
              <a:t>E.g., Gmail outage on Sep 1, 2010 – Google Spokesman said “</a:t>
            </a:r>
            <a:r>
              <a:rPr lang="en-US" altLang="en-US" i="1" dirty="0"/>
              <a:t>we had slightly </a:t>
            </a:r>
            <a:r>
              <a:rPr lang="en-US" altLang="en-US" i="1" u="sng" dirty="0">
                <a:solidFill>
                  <a:srgbClr val="FF0000"/>
                </a:solidFill>
              </a:rPr>
              <a:t>underestimated</a:t>
            </a:r>
            <a:r>
              <a:rPr lang="en-US" altLang="en-US" i="1" dirty="0"/>
              <a:t> the load which some recent changes placed on the request routers. … . few of the request routers became overloaded… causing a few more of them to also become overloaded, and within minutes nearly all of the request routers were overloaded.</a:t>
            </a:r>
            <a:r>
              <a:rPr lang="en-US" altLang="en-US" dirty="0"/>
              <a:t>”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EDFDD6-E38C-4644-8EAE-26D0E4FE680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Networks in Distributed Systems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6EA3EB8-406A-5B43-9C1D-1B2BD298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Primer: Latency and Bandwidth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B648A-7D0B-B345-8361-952D06BB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778000"/>
            <a:ext cx="8001000" cy="330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B2CD-F40B-454B-97E0-8B08A3B95EBE}"/>
              </a:ext>
            </a:extLst>
          </p:cNvPr>
          <p:cNvSpPr txBox="1"/>
          <p:nvPr/>
        </p:nvSpPr>
        <p:spPr>
          <a:xfrm>
            <a:off x="1981201" y="5285728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Road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E2EC8A-D1D0-874E-88C9-AA8E852C6235}"/>
              </a:ext>
            </a:extLst>
          </p:cNvPr>
          <p:cNvSpPr txBox="1"/>
          <p:nvPr/>
        </p:nvSpPr>
        <p:spPr>
          <a:xfrm>
            <a:off x="5867400" y="529147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Road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3E72-7402-E042-94E7-22FEC664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641922"/>
            <a:ext cx="1114424" cy="1109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22D022-B197-B44C-ABB1-00ED20139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5660803"/>
            <a:ext cx="723901" cy="966445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0FD4D81-374D-6040-A11F-D9B9DDF3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3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Primer: Latency and Bandwidth</a:t>
            </a:r>
          </a:p>
        </p:txBody>
      </p:sp>
      <p:sp>
        <p:nvSpPr>
          <p:cNvPr id="2" name="Flowchart: Direct Access Storage 1"/>
          <p:cNvSpPr/>
          <p:nvPr/>
        </p:nvSpPr>
        <p:spPr>
          <a:xfrm>
            <a:off x="1600200" y="1371600"/>
            <a:ext cx="1524000" cy="2362202"/>
          </a:xfrm>
          <a:prstGeom prst="flowChartMagneticDrum">
            <a:avLst/>
          </a:prstGeom>
          <a:solidFill>
            <a:srgbClr val="2E40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Case 1</a:t>
            </a:r>
          </a:p>
        </p:txBody>
      </p:sp>
      <p:sp>
        <p:nvSpPr>
          <p:cNvPr id="6" name="Can 5"/>
          <p:cNvSpPr/>
          <p:nvPr/>
        </p:nvSpPr>
        <p:spPr>
          <a:xfrm rot="5400000">
            <a:off x="5636195" y="459804"/>
            <a:ext cx="445532" cy="8517523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Direct Access Storage 8"/>
          <p:cNvSpPr/>
          <p:nvPr/>
        </p:nvSpPr>
        <p:spPr>
          <a:xfrm>
            <a:off x="5469523" y="1962151"/>
            <a:ext cx="4648200" cy="1104477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1491" y="4507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Case 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29000" y="1371600"/>
            <a:ext cx="0" cy="990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9723" y="25081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3429000" y="2877512"/>
            <a:ext cx="0" cy="93248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52600" y="3902767"/>
            <a:ext cx="121920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92923" y="3886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21923" y="3207360"/>
            <a:ext cx="4419600" cy="1656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8436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346323" y="1962152"/>
            <a:ext cx="0" cy="32384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77046" y="23738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346323" y="2766027"/>
            <a:ext cx="0" cy="300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676400" y="5081873"/>
            <a:ext cx="8441323" cy="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5117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2200" y="5562600"/>
            <a:ext cx="7975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Bandwidth (or </a:t>
            </a:r>
            <a:r>
              <a:rPr lang="en-US" i="1" dirty="0"/>
              <a:t>Capacity</a:t>
            </a:r>
            <a:r>
              <a:rPr lang="en-US" dirty="0"/>
              <a:t>) and L = Latency (or </a:t>
            </a:r>
            <a:r>
              <a:rPr lang="en-US" i="1" dirty="0"/>
              <a:t>Delay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× L gives approximately the number of bits in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B × L increases, </a:t>
            </a:r>
            <a:r>
              <a:rPr lang="en-US" i="1" dirty="0"/>
              <a:t>uncertainty</a:t>
            </a:r>
            <a:r>
              <a:rPr lang="en-US" dirty="0"/>
              <a:t> increases (more bits might get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value of B × L leads to </a:t>
            </a:r>
            <a:r>
              <a:rPr lang="en-US" i="1" dirty="0"/>
              <a:t>“Buffer Bloat”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>
            <a:stCxn id="32" idx="0"/>
          </p:cNvCxnSpPr>
          <p:nvPr/>
        </p:nvCxnSpPr>
        <p:spPr>
          <a:xfrm flipV="1">
            <a:off x="10346323" y="4387333"/>
            <a:ext cx="0" cy="152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177046" y="453973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>
            <a:off x="10346323" y="4909066"/>
            <a:ext cx="0" cy="1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BC3B7B6D-5D97-E34F-BE65-650F1AC2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7" grpId="0"/>
      <p:bldP spid="11" grpId="0"/>
      <p:bldP spid="18" grpId="0"/>
      <p:bldP spid="20" grpId="0"/>
      <p:bldP spid="24" grpId="0"/>
      <p:bldP spid="28" grpId="0"/>
      <p:bldP spid="26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77D7D1-908B-4D88-A27D-0811FC516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40734"/>
              </p:ext>
            </p:extLst>
          </p:nvPr>
        </p:nvGraphicFramePr>
        <p:xfrm>
          <a:off x="838200" y="1605282"/>
          <a:ext cx="10668000" cy="4648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00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Networking Issue</a:t>
                      </a:r>
                    </a:p>
                  </a:txBody>
                  <a:tcPr marT="45713" marB="4571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Comments on a Distributed System Design</a:t>
                      </a:r>
                    </a:p>
                  </a:txBody>
                  <a:tcPr marT="45713" marB="45713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0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525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51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51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009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6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0D8A9-6300-4033-8850-BB4CA3071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584451"/>
              </p:ext>
            </p:extLst>
          </p:nvPr>
        </p:nvGraphicFramePr>
        <p:xfrm>
          <a:off x="843776" y="2170860"/>
          <a:ext cx="2737624" cy="40826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737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6940">
                <a:tc>
                  <a:txBody>
                    <a:bodyPr/>
                    <a:lstStyle/>
                    <a:p>
                      <a:r>
                        <a:rPr lang="en-US" sz="2000" b="1" dirty="0"/>
                        <a:t>Performance</a:t>
                      </a:r>
                      <a:r>
                        <a:rPr lang="en-US" sz="2000" b="1" baseline="0" dirty="0"/>
                        <a:t> </a:t>
                      </a:r>
                      <a:endParaRPr lang="en-US" sz="2000" b="1" dirty="0"/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r>
                        <a:rPr lang="en-US" sz="2000" b="1" dirty="0"/>
                        <a:t>Scalability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sz="2000" b="1" dirty="0"/>
                        <a:t>Reliability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sz="2000" b="1" dirty="0"/>
                        <a:t>Security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000" b="1" dirty="0"/>
                        <a:t>Mobility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r>
                        <a:rPr lang="en-US" sz="2000" b="1" dirty="0"/>
                        <a:t>Quality-of-service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A97925B-042B-4826-874F-8FA4E73E1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462" y="2224935"/>
            <a:ext cx="75438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Affects choices of whether to optimize for network or other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7BC87-ED02-4C85-A0CD-E26961E93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462" y="2886971"/>
            <a:ext cx="79248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Size of Internet is increasing; expect greater traffic and latency in future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A9D10-A45A-4D37-B1BE-5EE2C8267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704" y="3455788"/>
            <a:ext cx="7883496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Detect communication errors and perform error-checks at the application layer (</a:t>
            </a:r>
            <a:r>
              <a:rPr lang="en-US" altLang="en-US" sz="1900" i="1" dirty="0">
                <a:solidFill>
                  <a:schemeClr val="tx1"/>
                </a:solidFill>
              </a:rPr>
              <a:t>end-to-end argument!</a:t>
            </a:r>
            <a:r>
              <a:rPr lang="en-US" altLang="en-US" sz="1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DE060-6706-4901-9F1D-3C618F09E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568" y="4170169"/>
            <a:ext cx="780943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Install firewalls at gateways; deploy end-to-end authentication; employ encryption, etc.,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F5ECC-E559-4E1A-AF62-7ECA796DF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62" y="4973297"/>
            <a:ext cx="67437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Expect intermittent connection for mobile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57C1E-7BAE-4962-B0E2-19F669625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62" y="5484038"/>
            <a:ext cx="78742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Internet is best-effort. It is hard to ensure strict </a:t>
            </a:r>
            <a:r>
              <a:rPr lang="en-US" altLang="en-US" sz="1900" dirty="0" err="1">
                <a:solidFill>
                  <a:schemeClr val="tx1"/>
                </a:solidFill>
              </a:rPr>
              <a:t>QoS</a:t>
            </a:r>
            <a:r>
              <a:rPr lang="en-US" altLang="en-US" sz="1900" dirty="0">
                <a:solidFill>
                  <a:schemeClr val="tx1"/>
                </a:solidFill>
              </a:rPr>
              <a:t> guarantees for, say, multimedia data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3FE96F0-34E6-427F-9736-FAE32F3FF5A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Networks in Distributed Systems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C6E9A24-6BDD-C04A-B33E-C352F2FE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92F8F04-0BB1-4DE5-BF1C-8A735B8392C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 Classification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E25D9D9-560A-CE47-965C-97418549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596E19-679A-6A4C-AE5D-E30B22CF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r>
              <a:rPr lang="en-US" altLang="en-US" sz="2800" dirty="0"/>
              <a:t>Important ways to classify networks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2400" dirty="0"/>
              <a:t>Based on size</a:t>
            </a:r>
          </a:p>
          <a:p>
            <a:pPr lvl="2"/>
            <a:r>
              <a:rPr lang="en-US" altLang="en-US" sz="2200" dirty="0"/>
              <a:t>Local Area Networks (LAN)</a:t>
            </a:r>
          </a:p>
          <a:p>
            <a:pPr lvl="2"/>
            <a:r>
              <a:rPr lang="en-US" altLang="en-US" sz="2200" dirty="0"/>
              <a:t>Wide Area Networks (WAN)</a:t>
            </a:r>
          </a:p>
          <a:p>
            <a:pPr lvl="4"/>
            <a:endParaRPr lang="en-US" altLang="en-US" sz="1600" dirty="0"/>
          </a:p>
          <a:p>
            <a:pPr marL="971550" lvl="1" indent="-514350">
              <a:buFontTx/>
              <a:buAutoNum type="arabicPeriod"/>
            </a:pPr>
            <a:r>
              <a:rPr lang="en-US" altLang="en-US" sz="2400" dirty="0"/>
              <a:t>Based on technology</a:t>
            </a:r>
          </a:p>
          <a:p>
            <a:pPr lvl="2"/>
            <a:r>
              <a:rPr lang="en-US" altLang="en-US" sz="2200" dirty="0"/>
              <a:t>Ethernet Networks</a:t>
            </a:r>
          </a:p>
          <a:p>
            <a:pPr lvl="2"/>
            <a:r>
              <a:rPr lang="en-US" altLang="en-US" sz="2200" dirty="0"/>
              <a:t>Wireless Networks</a:t>
            </a:r>
          </a:p>
          <a:p>
            <a:pPr lvl="2"/>
            <a:r>
              <a:rPr lang="en-US" altLang="en-US" sz="2200" dirty="0"/>
              <a:t>Cellular Networks </a:t>
            </a:r>
          </a:p>
          <a:p>
            <a:pPr marL="971550" lvl="1" indent="-514350"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8" name="Text Box 79">
            <a:extLst>
              <a:ext uri="{FF2B5EF4-FFF2-40B4-BE49-F238E27FC236}">
                <a16:creationId xmlns:a16="http://schemas.microsoft.com/office/drawing/2014/main" id="{00260B49-B04D-4036-A0C7-96A680D4F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063878"/>
            <a:ext cx="2514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  A Point-to-point link</a:t>
            </a:r>
          </a:p>
        </p:txBody>
      </p:sp>
      <p:sp>
        <p:nvSpPr>
          <p:cNvPr id="22609" name="Text Box 80">
            <a:extLst>
              <a:ext uri="{FF2B5EF4-FFF2-40B4-BE49-F238E27FC236}">
                <a16:creationId xmlns:a16="http://schemas.microsoft.com/office/drawing/2014/main" id="{2DC7EA48-3868-455E-B0B5-FEE2E268A92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61338" y="3894141"/>
            <a:ext cx="4190998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Local Area Network (LAN)</a:t>
            </a:r>
          </a:p>
        </p:txBody>
      </p:sp>
      <p:grpSp>
        <p:nvGrpSpPr>
          <p:cNvPr id="15366" name="Group 196">
            <a:extLst>
              <a:ext uri="{FF2B5EF4-FFF2-40B4-BE49-F238E27FC236}">
                <a16:creationId xmlns:a16="http://schemas.microsoft.com/office/drawing/2014/main" id="{4A0087A1-FB0E-493C-A12D-1CA0E0D5BA21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133600"/>
            <a:ext cx="2286000" cy="685800"/>
            <a:chOff x="228600" y="1600200"/>
            <a:chExt cx="2286000" cy="685800"/>
          </a:xfrm>
        </p:grpSpPr>
        <p:pic>
          <p:nvPicPr>
            <p:cNvPr id="15763" name="Picture 6">
              <a:extLst>
                <a:ext uri="{FF2B5EF4-FFF2-40B4-BE49-F238E27FC236}">
                  <a16:creationId xmlns:a16="http://schemas.microsoft.com/office/drawing/2014/main" id="{C2C73C00-CD42-4296-8061-6F1C52019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600200"/>
              <a:ext cx="914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64" name="Picture 8">
              <a:extLst>
                <a:ext uri="{FF2B5EF4-FFF2-40B4-BE49-F238E27FC236}">
                  <a16:creationId xmlns:a16="http://schemas.microsoft.com/office/drawing/2014/main" id="{924F222F-01BE-499B-98A7-2D12E7A76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600200"/>
              <a:ext cx="914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1" name="Can 190">
              <a:extLst>
                <a:ext uri="{FF2B5EF4-FFF2-40B4-BE49-F238E27FC236}">
                  <a16:creationId xmlns:a16="http://schemas.microsoft.com/office/drawing/2014/main" id="{4EF169D1-8DFA-40F4-8C27-E4334620F245}"/>
                </a:ext>
              </a:extLst>
            </p:cNvPr>
            <p:cNvSpPr/>
            <p:nvPr/>
          </p:nvSpPr>
          <p:spPr>
            <a:xfrm rot="5400000">
              <a:off x="1333500" y="1714500"/>
              <a:ext cx="152400" cy="5334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grpSp>
        <p:nvGrpSpPr>
          <p:cNvPr id="47111" name="Group 197">
            <a:extLst>
              <a:ext uri="{FF2B5EF4-FFF2-40B4-BE49-F238E27FC236}">
                <a16:creationId xmlns:a16="http://schemas.microsoft.com/office/drawing/2014/main" id="{6498F800-E646-452E-801E-23A240D6CDA3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981200"/>
            <a:ext cx="3276600" cy="838200"/>
            <a:chOff x="4579938" y="1600200"/>
            <a:chExt cx="3276600" cy="838200"/>
          </a:xfrm>
        </p:grpSpPr>
        <p:sp>
          <p:nvSpPr>
            <p:cNvPr id="194" name="Can 193">
              <a:extLst>
                <a:ext uri="{FF2B5EF4-FFF2-40B4-BE49-F238E27FC236}">
                  <a16:creationId xmlns:a16="http://schemas.microsoft.com/office/drawing/2014/main" id="{532629A1-09C0-4A07-86BC-8E7CCFDFDEB9}"/>
                </a:ext>
              </a:extLst>
            </p:cNvPr>
            <p:cNvSpPr/>
            <p:nvPr/>
          </p:nvSpPr>
          <p:spPr>
            <a:xfrm>
              <a:off x="58674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3" name="Can 192">
              <a:extLst>
                <a:ext uri="{FF2B5EF4-FFF2-40B4-BE49-F238E27FC236}">
                  <a16:creationId xmlns:a16="http://schemas.microsoft.com/office/drawing/2014/main" id="{24BB984F-8A77-44AD-BA2B-70362D9C125C}"/>
                </a:ext>
              </a:extLst>
            </p:cNvPr>
            <p:cNvSpPr/>
            <p:nvPr/>
          </p:nvSpPr>
          <p:spPr>
            <a:xfrm>
              <a:off x="50292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5750" name="Picture 9">
              <a:extLst>
                <a:ext uri="{FF2B5EF4-FFF2-40B4-BE49-F238E27FC236}">
                  <a16:creationId xmlns:a16="http://schemas.microsoft.com/office/drawing/2014/main" id="{A294508D-A223-4AC7-B339-30CA48AB2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938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1" name="Picture 11">
              <a:extLst>
                <a:ext uri="{FF2B5EF4-FFF2-40B4-BE49-F238E27FC236}">
                  <a16:creationId xmlns:a16="http://schemas.microsoft.com/office/drawing/2014/main" id="{DEC37D71-4B08-4CDF-9A73-5ADB44013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50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2" name="Picture 12">
              <a:extLst>
                <a:ext uri="{FF2B5EF4-FFF2-40B4-BE49-F238E27FC236}">
                  <a16:creationId xmlns:a16="http://schemas.microsoft.com/office/drawing/2014/main" id="{A146ECBE-9E5A-4BDF-878D-2AA0F37C9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550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3" name="Picture 13">
              <a:extLst>
                <a:ext uri="{FF2B5EF4-FFF2-40B4-BE49-F238E27FC236}">
                  <a16:creationId xmlns:a16="http://schemas.microsoft.com/office/drawing/2014/main" id="{D64DDBD7-6075-4A6E-8D2E-84153026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5" name="Can 194">
              <a:extLst>
                <a:ext uri="{FF2B5EF4-FFF2-40B4-BE49-F238E27FC236}">
                  <a16:creationId xmlns:a16="http://schemas.microsoft.com/office/drawing/2014/main" id="{F373EE91-FF47-4E3D-86B9-789FB09E5431}"/>
                </a:ext>
              </a:extLst>
            </p:cNvPr>
            <p:cNvSpPr/>
            <p:nvPr/>
          </p:nvSpPr>
          <p:spPr>
            <a:xfrm>
              <a:off x="67818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6" name="Can 195">
              <a:extLst>
                <a:ext uri="{FF2B5EF4-FFF2-40B4-BE49-F238E27FC236}">
                  <a16:creationId xmlns:a16="http://schemas.microsoft.com/office/drawing/2014/main" id="{04E803E2-0247-456C-86A6-A0F824CAA28F}"/>
                </a:ext>
              </a:extLst>
            </p:cNvPr>
            <p:cNvSpPr/>
            <p:nvPr/>
          </p:nvSpPr>
          <p:spPr>
            <a:xfrm>
              <a:off x="75438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2" name="Can 191">
              <a:extLst>
                <a:ext uri="{FF2B5EF4-FFF2-40B4-BE49-F238E27FC236}">
                  <a16:creationId xmlns:a16="http://schemas.microsoft.com/office/drawing/2014/main" id="{92F0127F-9F3C-458C-926B-C30C526A623C}"/>
                </a:ext>
              </a:extLst>
            </p:cNvPr>
            <p:cNvSpPr/>
            <p:nvPr/>
          </p:nvSpPr>
          <p:spPr>
            <a:xfrm rot="5400000">
              <a:off x="6286500" y="1028700"/>
              <a:ext cx="152400" cy="2667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47112" name="TextBox 208">
            <a:extLst>
              <a:ext uri="{FF2B5EF4-FFF2-40B4-BE49-F238E27FC236}">
                <a16:creationId xmlns:a16="http://schemas.microsoft.com/office/drawing/2014/main" id="{431BCFAB-F810-40D4-978E-30B6313D0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8194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0C0"/>
                </a:solidFill>
              </a:rPr>
              <a:t>A  Segment</a:t>
            </a:r>
          </a:p>
        </p:txBody>
      </p:sp>
      <p:grpSp>
        <p:nvGrpSpPr>
          <p:cNvPr id="47113" name="Group 235">
            <a:extLst>
              <a:ext uri="{FF2B5EF4-FFF2-40B4-BE49-F238E27FC236}">
                <a16:creationId xmlns:a16="http://schemas.microsoft.com/office/drawing/2014/main" id="{5E812822-7288-4E48-8D83-7896C3F4AAA1}"/>
              </a:ext>
            </a:extLst>
          </p:cNvPr>
          <p:cNvGrpSpPr>
            <a:grpSpLocks/>
          </p:cNvGrpSpPr>
          <p:nvPr/>
        </p:nvGrpSpPr>
        <p:grpSpPr bwMode="auto">
          <a:xfrm>
            <a:off x="6374813" y="4224654"/>
            <a:ext cx="3200400" cy="1905000"/>
            <a:chOff x="5029200" y="3657600"/>
            <a:chExt cx="3200400" cy="1905000"/>
          </a:xfrm>
        </p:grpSpPr>
        <p:sp>
          <p:nvSpPr>
            <p:cNvPr id="232" name="Can 231">
              <a:extLst>
                <a:ext uri="{FF2B5EF4-FFF2-40B4-BE49-F238E27FC236}">
                  <a16:creationId xmlns:a16="http://schemas.microsoft.com/office/drawing/2014/main" id="{DCBEC492-09AE-44DE-A74F-8CB54DE075B7}"/>
                </a:ext>
              </a:extLst>
            </p:cNvPr>
            <p:cNvSpPr/>
            <p:nvPr/>
          </p:nvSpPr>
          <p:spPr>
            <a:xfrm>
              <a:off x="6858000" y="4800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15681" name="Group 209">
              <a:extLst>
                <a:ext uri="{FF2B5EF4-FFF2-40B4-BE49-F238E27FC236}">
                  <a16:creationId xmlns:a16="http://schemas.microsoft.com/office/drawing/2014/main" id="{0F1904EF-6680-48EA-8587-9F07E30A0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200" y="4343400"/>
              <a:ext cx="2286000" cy="533400"/>
              <a:chOff x="4579938" y="1600200"/>
              <a:chExt cx="3276600" cy="838200"/>
            </a:xfrm>
          </p:grpSpPr>
          <p:sp>
            <p:nvSpPr>
              <p:cNvPr id="211" name="Can 210">
                <a:extLst>
                  <a:ext uri="{FF2B5EF4-FFF2-40B4-BE49-F238E27FC236}">
                    <a16:creationId xmlns:a16="http://schemas.microsoft.com/office/drawing/2014/main" id="{D6535350-962A-41C6-994A-47DD589A4587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2" name="Can 211">
                <a:extLst>
                  <a:ext uri="{FF2B5EF4-FFF2-40B4-BE49-F238E27FC236}">
                    <a16:creationId xmlns:a16="http://schemas.microsoft.com/office/drawing/2014/main" id="{6A42DBAB-5073-4B56-BE23-597B33E35550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731" name="Picture 9">
                <a:extLst>
                  <a:ext uri="{FF2B5EF4-FFF2-40B4-BE49-F238E27FC236}">
                    <a16:creationId xmlns:a16="http://schemas.microsoft.com/office/drawing/2014/main" id="{F1EEC1DE-8699-42A6-B05E-6E9454F27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2" name="Picture 11">
                <a:extLst>
                  <a:ext uri="{FF2B5EF4-FFF2-40B4-BE49-F238E27FC236}">
                    <a16:creationId xmlns:a16="http://schemas.microsoft.com/office/drawing/2014/main" id="{6B90E723-672E-4A57-BB37-9570A6627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3" name="Picture 12">
                <a:extLst>
                  <a:ext uri="{FF2B5EF4-FFF2-40B4-BE49-F238E27FC236}">
                    <a16:creationId xmlns:a16="http://schemas.microsoft.com/office/drawing/2014/main" id="{9F5D3DBE-1EFB-4FB2-B740-7E11252AF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4" name="Picture 13">
                <a:extLst>
                  <a:ext uri="{FF2B5EF4-FFF2-40B4-BE49-F238E27FC236}">
                    <a16:creationId xmlns:a16="http://schemas.microsoft.com/office/drawing/2014/main" id="{173BD3E4-BBF4-4A0F-B615-7C813271E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17" name="Can 216">
                <a:extLst>
                  <a:ext uri="{FF2B5EF4-FFF2-40B4-BE49-F238E27FC236}">
                    <a16:creationId xmlns:a16="http://schemas.microsoft.com/office/drawing/2014/main" id="{D44FB0B0-2BCA-457E-A3D5-96D5A337307C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8" name="Can 217">
                <a:extLst>
                  <a:ext uri="{FF2B5EF4-FFF2-40B4-BE49-F238E27FC236}">
                    <a16:creationId xmlns:a16="http://schemas.microsoft.com/office/drawing/2014/main" id="{B34E085C-3D5F-4D43-81CF-6D7DD7F0639C}"/>
                  </a:ext>
                </a:extLst>
              </p:cNvPr>
              <p:cNvSpPr/>
              <p:nvPr/>
            </p:nvSpPr>
            <p:spPr>
              <a:xfrm>
                <a:off x="7543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9" name="Can 218">
                <a:extLst>
                  <a:ext uri="{FF2B5EF4-FFF2-40B4-BE49-F238E27FC236}">
                    <a16:creationId xmlns:a16="http://schemas.microsoft.com/office/drawing/2014/main" id="{0301F786-CA29-455C-B515-50BE01B0EB10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grpSp>
          <p:nvGrpSpPr>
            <p:cNvPr id="15682" name="Group 219">
              <a:extLst>
                <a:ext uri="{FF2B5EF4-FFF2-40B4-BE49-F238E27FC236}">
                  <a16:creationId xmlns:a16="http://schemas.microsoft.com/office/drawing/2014/main" id="{B4E782CF-D766-4F9A-8914-9AE14630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5029200"/>
              <a:ext cx="2286000" cy="533400"/>
              <a:chOff x="4579938" y="1600200"/>
              <a:chExt cx="3276600" cy="838200"/>
            </a:xfrm>
          </p:grpSpPr>
          <p:sp>
            <p:nvSpPr>
              <p:cNvPr id="221" name="Can 220">
                <a:extLst>
                  <a:ext uri="{FF2B5EF4-FFF2-40B4-BE49-F238E27FC236}">
                    <a16:creationId xmlns:a16="http://schemas.microsoft.com/office/drawing/2014/main" id="{4A6EC30D-4BA6-41C5-A8F9-B34247E2D2D5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2" name="Can 221">
                <a:extLst>
                  <a:ext uri="{FF2B5EF4-FFF2-40B4-BE49-F238E27FC236}">
                    <a16:creationId xmlns:a16="http://schemas.microsoft.com/office/drawing/2014/main" id="{EFCE2543-3893-41DB-B7CE-2CE591A30874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712" name="Picture 9">
                <a:extLst>
                  <a:ext uri="{FF2B5EF4-FFF2-40B4-BE49-F238E27FC236}">
                    <a16:creationId xmlns:a16="http://schemas.microsoft.com/office/drawing/2014/main" id="{AE872CA8-9E84-459D-A6E0-094649208A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3" name="Picture 11">
                <a:extLst>
                  <a:ext uri="{FF2B5EF4-FFF2-40B4-BE49-F238E27FC236}">
                    <a16:creationId xmlns:a16="http://schemas.microsoft.com/office/drawing/2014/main" id="{F7BB9CB2-69F7-492F-96A0-5A09CC9AE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4" name="Picture 12">
                <a:extLst>
                  <a:ext uri="{FF2B5EF4-FFF2-40B4-BE49-F238E27FC236}">
                    <a16:creationId xmlns:a16="http://schemas.microsoft.com/office/drawing/2014/main" id="{D4570140-9E7E-4721-9B05-898A1CE77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5" name="Picture 13">
                <a:extLst>
                  <a:ext uri="{FF2B5EF4-FFF2-40B4-BE49-F238E27FC236}">
                    <a16:creationId xmlns:a16="http://schemas.microsoft.com/office/drawing/2014/main" id="{51E67487-E545-436D-8B90-3D6A7AA33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27" name="Can 226">
                <a:extLst>
                  <a:ext uri="{FF2B5EF4-FFF2-40B4-BE49-F238E27FC236}">
                    <a16:creationId xmlns:a16="http://schemas.microsoft.com/office/drawing/2014/main" id="{EAE47B5F-52A3-4C90-9769-22A1808DAB76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8" name="Can 227">
                <a:extLst>
                  <a:ext uri="{FF2B5EF4-FFF2-40B4-BE49-F238E27FC236}">
                    <a16:creationId xmlns:a16="http://schemas.microsoft.com/office/drawing/2014/main" id="{34514FDD-3960-4837-A54F-7C99C7AF72AE}"/>
                  </a:ext>
                </a:extLst>
              </p:cNvPr>
              <p:cNvSpPr/>
              <p:nvPr/>
            </p:nvSpPr>
            <p:spPr>
              <a:xfrm>
                <a:off x="7543800" y="2133599"/>
                <a:ext cx="152401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9" name="Can 228">
                <a:extLst>
                  <a:ext uri="{FF2B5EF4-FFF2-40B4-BE49-F238E27FC236}">
                    <a16:creationId xmlns:a16="http://schemas.microsoft.com/office/drawing/2014/main" id="{275CF44F-6228-48AF-9D51-8A69957AE51C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231" name="Can 230">
              <a:extLst>
                <a:ext uri="{FF2B5EF4-FFF2-40B4-BE49-F238E27FC236}">
                  <a16:creationId xmlns:a16="http://schemas.microsoft.com/office/drawing/2014/main" id="{2CAA3799-A40A-4534-B4EF-C77AC0828F8F}"/>
                </a:ext>
              </a:extLst>
            </p:cNvPr>
            <p:cNvSpPr/>
            <p:nvPr/>
          </p:nvSpPr>
          <p:spPr>
            <a:xfrm>
              <a:off x="7162800" y="41148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15686" name="Group 198">
              <a:extLst>
                <a:ext uri="{FF2B5EF4-FFF2-40B4-BE49-F238E27FC236}">
                  <a16:creationId xmlns:a16="http://schemas.microsoft.com/office/drawing/2014/main" id="{44EAFCFB-C937-4A2B-A40D-86899B704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3657600"/>
              <a:ext cx="2286000" cy="533400"/>
              <a:chOff x="4579938" y="1600200"/>
              <a:chExt cx="3276600" cy="838200"/>
            </a:xfrm>
          </p:grpSpPr>
          <p:sp>
            <p:nvSpPr>
              <p:cNvPr id="200" name="Can 199">
                <a:extLst>
                  <a:ext uri="{FF2B5EF4-FFF2-40B4-BE49-F238E27FC236}">
                    <a16:creationId xmlns:a16="http://schemas.microsoft.com/office/drawing/2014/main" id="{A924B046-DCFB-4484-96F0-F24DC6D3504B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1" name="Can 200">
                <a:extLst>
                  <a:ext uri="{FF2B5EF4-FFF2-40B4-BE49-F238E27FC236}">
                    <a16:creationId xmlns:a16="http://schemas.microsoft.com/office/drawing/2014/main" id="{7ED4F1BA-AA65-4D8E-859D-318E80FA65F8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693" name="Picture 9">
                <a:extLst>
                  <a:ext uri="{FF2B5EF4-FFF2-40B4-BE49-F238E27FC236}">
                    <a16:creationId xmlns:a16="http://schemas.microsoft.com/office/drawing/2014/main" id="{68BD3E3C-C6D1-450D-9C1B-E2CF79603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4" name="Picture 11">
                <a:extLst>
                  <a:ext uri="{FF2B5EF4-FFF2-40B4-BE49-F238E27FC236}">
                    <a16:creationId xmlns:a16="http://schemas.microsoft.com/office/drawing/2014/main" id="{B5AC8F5E-8476-4AC0-A82C-F27DA53C6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5" name="Picture 12">
                <a:extLst>
                  <a:ext uri="{FF2B5EF4-FFF2-40B4-BE49-F238E27FC236}">
                    <a16:creationId xmlns:a16="http://schemas.microsoft.com/office/drawing/2014/main" id="{2725C0ED-6BA7-4BD7-A743-E4F8723BA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6" name="Picture 13">
                <a:extLst>
                  <a:ext uri="{FF2B5EF4-FFF2-40B4-BE49-F238E27FC236}">
                    <a16:creationId xmlns:a16="http://schemas.microsoft.com/office/drawing/2014/main" id="{D08EEC74-30F4-4BBF-A8F7-769ECCE82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06" name="Can 205">
                <a:extLst>
                  <a:ext uri="{FF2B5EF4-FFF2-40B4-BE49-F238E27FC236}">
                    <a16:creationId xmlns:a16="http://schemas.microsoft.com/office/drawing/2014/main" id="{BEB6087F-441B-44EE-8132-7FEF39C80DBB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7" name="Can 206">
                <a:extLst>
                  <a:ext uri="{FF2B5EF4-FFF2-40B4-BE49-F238E27FC236}">
                    <a16:creationId xmlns:a16="http://schemas.microsoft.com/office/drawing/2014/main" id="{97D04248-47B4-4895-9540-09F7B9B4FE80}"/>
                  </a:ext>
                </a:extLst>
              </p:cNvPr>
              <p:cNvSpPr/>
              <p:nvPr/>
            </p:nvSpPr>
            <p:spPr>
              <a:xfrm>
                <a:off x="7543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8" name="Can 207">
                <a:extLst>
                  <a:ext uri="{FF2B5EF4-FFF2-40B4-BE49-F238E27FC236}">
                    <a16:creationId xmlns:a16="http://schemas.microsoft.com/office/drawing/2014/main" id="{0D9D6C2D-6F8B-4A96-B1CE-A02799E9EAAD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sp>
        <p:nvSpPr>
          <p:cNvPr id="47114" name="TextBox 232">
            <a:extLst>
              <a:ext uri="{FF2B5EF4-FFF2-40B4-BE49-F238E27FC236}">
                <a16:creationId xmlns:a16="http://schemas.microsoft.com/office/drawing/2014/main" id="{8720D6C5-3B18-4075-BFCC-092F7C8B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025" y="6139656"/>
            <a:ext cx="14387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0C0"/>
                </a:solidFill>
              </a:rPr>
              <a:t>A  Network</a:t>
            </a:r>
          </a:p>
        </p:txBody>
      </p:sp>
      <p:sp>
        <p:nvSpPr>
          <p:cNvPr id="234" name="Right Arrow 233">
            <a:extLst>
              <a:ext uri="{FF2B5EF4-FFF2-40B4-BE49-F238E27FC236}">
                <a16:creationId xmlns:a16="http://schemas.microsoft.com/office/drawing/2014/main" id="{F68A8621-CCA5-45D1-BB59-92A210D88E8D}"/>
              </a:ext>
            </a:extLst>
          </p:cNvPr>
          <p:cNvSpPr/>
          <p:nvPr/>
        </p:nvSpPr>
        <p:spPr>
          <a:xfrm>
            <a:off x="5257800" y="2362200"/>
            <a:ext cx="9906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7" name="Right Arrow 236">
            <a:extLst>
              <a:ext uri="{FF2B5EF4-FFF2-40B4-BE49-F238E27FC236}">
                <a16:creationId xmlns:a16="http://schemas.microsoft.com/office/drawing/2014/main" id="{54734191-311F-4428-8EB8-909C5214DC57}"/>
              </a:ext>
            </a:extLst>
          </p:cNvPr>
          <p:cNvSpPr/>
          <p:nvPr/>
        </p:nvSpPr>
        <p:spPr>
          <a:xfrm rot="5400000">
            <a:off x="7696200" y="3505200"/>
            <a:ext cx="8382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8" name="Right Arrow 237">
            <a:extLst>
              <a:ext uri="{FF2B5EF4-FFF2-40B4-BE49-F238E27FC236}">
                <a16:creationId xmlns:a16="http://schemas.microsoft.com/office/drawing/2014/main" id="{459C86C2-C97F-4FA3-A569-3A0AD137B522}"/>
              </a:ext>
            </a:extLst>
          </p:cNvPr>
          <p:cNvSpPr/>
          <p:nvPr/>
        </p:nvSpPr>
        <p:spPr>
          <a:xfrm rot="10800000">
            <a:off x="5257801" y="4829173"/>
            <a:ext cx="9906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47124" name="Group 428">
            <a:extLst>
              <a:ext uri="{FF2B5EF4-FFF2-40B4-BE49-F238E27FC236}">
                <a16:creationId xmlns:a16="http://schemas.microsoft.com/office/drawing/2014/main" id="{882C2CEF-0E3F-4DE5-A1D3-08905F1FC10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990974"/>
            <a:ext cx="2971800" cy="1752600"/>
            <a:chOff x="533400" y="3810000"/>
            <a:chExt cx="3124200" cy="2286000"/>
          </a:xfrm>
        </p:grpSpPr>
        <p:grpSp>
          <p:nvGrpSpPr>
            <p:cNvPr id="15387" name="Group 305">
              <a:extLst>
                <a:ext uri="{FF2B5EF4-FFF2-40B4-BE49-F238E27FC236}">
                  <a16:creationId xmlns:a16="http://schemas.microsoft.com/office/drawing/2014/main" id="{EB5C99A8-D7F2-4214-8064-6FA5CD008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736E782-E0A4-44BE-84B7-10AF8ECB034F}"/>
                  </a:ext>
                </a:extLst>
              </p:cNvPr>
              <p:cNvSpPr/>
              <p:nvPr/>
            </p:nvSpPr>
            <p:spPr>
              <a:xfrm>
                <a:off x="2057803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611" name="Group 271">
                <a:extLst>
                  <a:ext uri="{FF2B5EF4-FFF2-40B4-BE49-F238E27FC236}">
                    <a16:creationId xmlns:a16="http://schemas.microsoft.com/office/drawing/2014/main" id="{BE47DE94-8187-44AF-A2E3-6F6B8B7BE6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273" name="Can 272">
                  <a:extLst>
                    <a:ext uri="{FF2B5EF4-FFF2-40B4-BE49-F238E27FC236}">
                      <a16:creationId xmlns:a16="http://schemas.microsoft.com/office/drawing/2014/main" id="{1E925625-397F-4D1C-8BFD-F25048EA0D0E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615" name="Group 209">
                  <a:extLst>
                    <a:ext uri="{FF2B5EF4-FFF2-40B4-BE49-F238E27FC236}">
                      <a16:creationId xmlns:a16="http://schemas.microsoft.com/office/drawing/2014/main" id="{8DE0C410-03B2-4B43-971F-9ADF857C47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96" name="Can 295">
                    <a:extLst>
                      <a:ext uri="{FF2B5EF4-FFF2-40B4-BE49-F238E27FC236}">
                        <a16:creationId xmlns:a16="http://schemas.microsoft.com/office/drawing/2014/main" id="{C306DD1A-89C7-46D6-B4DE-093F5F43396B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7" name="Can 296">
                    <a:extLst>
                      <a:ext uri="{FF2B5EF4-FFF2-40B4-BE49-F238E27FC236}">
                        <a16:creationId xmlns:a16="http://schemas.microsoft.com/office/drawing/2014/main" id="{4F4E66E2-2D3B-46F9-AC4C-3427B83B430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65" name="Picture 9">
                    <a:extLst>
                      <a:ext uri="{FF2B5EF4-FFF2-40B4-BE49-F238E27FC236}">
                        <a16:creationId xmlns:a16="http://schemas.microsoft.com/office/drawing/2014/main" id="{9F1A6C00-DB5D-487E-979F-04413D9B5A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6" name="Picture 11">
                    <a:extLst>
                      <a:ext uri="{FF2B5EF4-FFF2-40B4-BE49-F238E27FC236}">
                        <a16:creationId xmlns:a16="http://schemas.microsoft.com/office/drawing/2014/main" id="{31E66224-1F95-4EEA-826D-81C7C607F1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7" name="Picture 12">
                    <a:extLst>
                      <a:ext uri="{FF2B5EF4-FFF2-40B4-BE49-F238E27FC236}">
                        <a16:creationId xmlns:a16="http://schemas.microsoft.com/office/drawing/2014/main" id="{37537325-59CD-433C-A963-D9BF8C0950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8" name="Picture 13">
                    <a:extLst>
                      <a:ext uri="{FF2B5EF4-FFF2-40B4-BE49-F238E27FC236}">
                        <a16:creationId xmlns:a16="http://schemas.microsoft.com/office/drawing/2014/main" id="{2AD9E48D-5378-48EE-BE2F-53975C2AB9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2" name="Can 301">
                    <a:extLst>
                      <a:ext uri="{FF2B5EF4-FFF2-40B4-BE49-F238E27FC236}">
                        <a16:creationId xmlns:a16="http://schemas.microsoft.com/office/drawing/2014/main" id="{6F9CC566-251D-4206-AAD2-5017579DBF7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03" name="Can 302">
                    <a:extLst>
                      <a:ext uri="{FF2B5EF4-FFF2-40B4-BE49-F238E27FC236}">
                        <a16:creationId xmlns:a16="http://schemas.microsoft.com/office/drawing/2014/main" id="{79A5389B-39F3-47F7-B59E-9A008F8E848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04" name="Can 303">
                    <a:extLst>
                      <a:ext uri="{FF2B5EF4-FFF2-40B4-BE49-F238E27FC236}">
                        <a16:creationId xmlns:a16="http://schemas.microsoft.com/office/drawing/2014/main" id="{34D685F8-7CE7-48F2-ACB8-640FC5C267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616" name="Group 219">
                  <a:extLst>
                    <a:ext uri="{FF2B5EF4-FFF2-40B4-BE49-F238E27FC236}">
                      <a16:creationId xmlns:a16="http://schemas.microsoft.com/office/drawing/2014/main" id="{E67C5ECB-3D56-4D4A-BC0E-AC1AEF3CF2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87" name="Can 286">
                    <a:extLst>
                      <a:ext uri="{FF2B5EF4-FFF2-40B4-BE49-F238E27FC236}">
                        <a16:creationId xmlns:a16="http://schemas.microsoft.com/office/drawing/2014/main" id="{8AB0CD36-1087-48E6-BD81-641F2872A474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8" name="Can 287">
                    <a:extLst>
                      <a:ext uri="{FF2B5EF4-FFF2-40B4-BE49-F238E27FC236}">
                        <a16:creationId xmlns:a16="http://schemas.microsoft.com/office/drawing/2014/main" id="{8048EB48-6A7D-4EC9-AA9B-96891476334D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46" name="Picture 9">
                    <a:extLst>
                      <a:ext uri="{FF2B5EF4-FFF2-40B4-BE49-F238E27FC236}">
                        <a16:creationId xmlns:a16="http://schemas.microsoft.com/office/drawing/2014/main" id="{CC15A703-CAF0-4867-91E4-E4202ECE2A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7" name="Picture 11">
                    <a:extLst>
                      <a:ext uri="{FF2B5EF4-FFF2-40B4-BE49-F238E27FC236}">
                        <a16:creationId xmlns:a16="http://schemas.microsoft.com/office/drawing/2014/main" id="{8F824DEE-45DC-4E57-BEC3-66A4E5409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8" name="Picture 12">
                    <a:extLst>
                      <a:ext uri="{FF2B5EF4-FFF2-40B4-BE49-F238E27FC236}">
                        <a16:creationId xmlns:a16="http://schemas.microsoft.com/office/drawing/2014/main" id="{C55DFD85-8D79-4718-9F39-4351D318C7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9" name="Picture 13">
                    <a:extLst>
                      <a:ext uri="{FF2B5EF4-FFF2-40B4-BE49-F238E27FC236}">
                        <a16:creationId xmlns:a16="http://schemas.microsoft.com/office/drawing/2014/main" id="{79D89483-B8E1-4666-849E-4141F38678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93" name="Can 292">
                    <a:extLst>
                      <a:ext uri="{FF2B5EF4-FFF2-40B4-BE49-F238E27FC236}">
                        <a16:creationId xmlns:a16="http://schemas.microsoft.com/office/drawing/2014/main" id="{10149189-15D6-41F5-B675-304017A37C13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Can 293">
                    <a:extLst>
                      <a:ext uri="{FF2B5EF4-FFF2-40B4-BE49-F238E27FC236}">
                        <a16:creationId xmlns:a16="http://schemas.microsoft.com/office/drawing/2014/main" id="{6F8F138A-F1C1-4B18-A6C1-9217D2D80BD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Can 294">
                    <a:extLst>
                      <a:ext uri="{FF2B5EF4-FFF2-40B4-BE49-F238E27FC236}">
                        <a16:creationId xmlns:a16="http://schemas.microsoft.com/office/drawing/2014/main" id="{94F2F088-0941-47D0-9039-B1BCF5AF94D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76" name="Can 275">
                  <a:extLst>
                    <a:ext uri="{FF2B5EF4-FFF2-40B4-BE49-F238E27FC236}">
                      <a16:creationId xmlns:a16="http://schemas.microsoft.com/office/drawing/2014/main" id="{313739F3-6328-465B-A6A0-1BC59D8CD19A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620" name="Group 198">
                  <a:extLst>
                    <a:ext uri="{FF2B5EF4-FFF2-40B4-BE49-F238E27FC236}">
                      <a16:creationId xmlns:a16="http://schemas.microsoft.com/office/drawing/2014/main" id="{B48352ED-6BB6-49EB-A06F-27055F6F45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78" name="Can 277">
                    <a:extLst>
                      <a:ext uri="{FF2B5EF4-FFF2-40B4-BE49-F238E27FC236}">
                        <a16:creationId xmlns:a16="http://schemas.microsoft.com/office/drawing/2014/main" id="{80498494-701C-4B02-8E3C-9135A0AC977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Can 278">
                    <a:extLst>
                      <a:ext uri="{FF2B5EF4-FFF2-40B4-BE49-F238E27FC236}">
                        <a16:creationId xmlns:a16="http://schemas.microsoft.com/office/drawing/2014/main" id="{1875CD77-6E98-413E-BD40-E152AC4C590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27" name="Picture 9">
                    <a:extLst>
                      <a:ext uri="{FF2B5EF4-FFF2-40B4-BE49-F238E27FC236}">
                        <a16:creationId xmlns:a16="http://schemas.microsoft.com/office/drawing/2014/main" id="{5D673961-B78B-429F-A8F7-9F0112F821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28" name="Picture 11">
                    <a:extLst>
                      <a:ext uri="{FF2B5EF4-FFF2-40B4-BE49-F238E27FC236}">
                        <a16:creationId xmlns:a16="http://schemas.microsoft.com/office/drawing/2014/main" id="{A072B788-45BA-468C-9555-DAF1F53C67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29" name="Picture 12">
                    <a:extLst>
                      <a:ext uri="{FF2B5EF4-FFF2-40B4-BE49-F238E27FC236}">
                        <a16:creationId xmlns:a16="http://schemas.microsoft.com/office/drawing/2014/main" id="{A917577F-789F-493D-B84F-DA345CEE09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30" name="Picture 13">
                    <a:extLst>
                      <a:ext uri="{FF2B5EF4-FFF2-40B4-BE49-F238E27FC236}">
                        <a16:creationId xmlns:a16="http://schemas.microsoft.com/office/drawing/2014/main" id="{3363C036-7F06-4CC5-A145-CF21927228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4" name="Can 283">
                    <a:extLst>
                      <a:ext uri="{FF2B5EF4-FFF2-40B4-BE49-F238E27FC236}">
                        <a16:creationId xmlns:a16="http://schemas.microsoft.com/office/drawing/2014/main" id="{80319E02-70FE-4DE8-8FEB-D2363824E8A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5" name="Can 284">
                    <a:extLst>
                      <a:ext uri="{FF2B5EF4-FFF2-40B4-BE49-F238E27FC236}">
                        <a16:creationId xmlns:a16="http://schemas.microsoft.com/office/drawing/2014/main" id="{EF24CC4B-080C-49C7-9E62-40D8402BCF7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6" name="Can 285">
                    <a:extLst>
                      <a:ext uri="{FF2B5EF4-FFF2-40B4-BE49-F238E27FC236}">
                        <a16:creationId xmlns:a16="http://schemas.microsoft.com/office/drawing/2014/main" id="{6D82C67E-5D5F-4F05-B33D-D6D67E5F23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88" name="Group 306">
              <a:extLst>
                <a:ext uri="{FF2B5EF4-FFF2-40B4-BE49-F238E27FC236}">
                  <a16:creationId xmlns:a16="http://schemas.microsoft.com/office/drawing/2014/main" id="{7DF41412-95CB-403F-BD93-7E5192540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F4C89E1-B00C-428C-8AF9-83994EE3B1B0}"/>
                  </a:ext>
                </a:extLst>
              </p:cNvPr>
              <p:cNvSpPr/>
              <p:nvPr/>
            </p:nvSpPr>
            <p:spPr>
              <a:xfrm>
                <a:off x="2057803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543" name="Group 271">
                <a:extLst>
                  <a:ext uri="{FF2B5EF4-FFF2-40B4-BE49-F238E27FC236}">
                    <a16:creationId xmlns:a16="http://schemas.microsoft.com/office/drawing/2014/main" id="{B8B8E646-3906-4365-87A2-D4C5EE7AD4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10" name="Can 309">
                  <a:extLst>
                    <a:ext uri="{FF2B5EF4-FFF2-40B4-BE49-F238E27FC236}">
                      <a16:creationId xmlns:a16="http://schemas.microsoft.com/office/drawing/2014/main" id="{D76372C8-A29F-450C-9FA8-6FFCDBC639F0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547" name="Group 209">
                  <a:extLst>
                    <a:ext uri="{FF2B5EF4-FFF2-40B4-BE49-F238E27FC236}">
                      <a16:creationId xmlns:a16="http://schemas.microsoft.com/office/drawing/2014/main" id="{AEABCBE6-C9EA-4606-A65B-854438E501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33" name="Can 332">
                    <a:extLst>
                      <a:ext uri="{FF2B5EF4-FFF2-40B4-BE49-F238E27FC236}">
                        <a16:creationId xmlns:a16="http://schemas.microsoft.com/office/drawing/2014/main" id="{D5E77D05-BED3-4C65-BA66-E339067BD9C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4" name="Can 333">
                    <a:extLst>
                      <a:ext uri="{FF2B5EF4-FFF2-40B4-BE49-F238E27FC236}">
                        <a16:creationId xmlns:a16="http://schemas.microsoft.com/office/drawing/2014/main" id="{059E19F2-DE24-46B1-9A0D-9055DA50540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97" name="Picture 9">
                    <a:extLst>
                      <a:ext uri="{FF2B5EF4-FFF2-40B4-BE49-F238E27FC236}">
                        <a16:creationId xmlns:a16="http://schemas.microsoft.com/office/drawing/2014/main" id="{CB52E871-563D-4AC9-BDE6-5253C9D562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98" name="Picture 11">
                    <a:extLst>
                      <a:ext uri="{FF2B5EF4-FFF2-40B4-BE49-F238E27FC236}">
                        <a16:creationId xmlns:a16="http://schemas.microsoft.com/office/drawing/2014/main" id="{8AE676D5-B629-4DE4-B1D2-3412A9A77C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99" name="Picture 12">
                    <a:extLst>
                      <a:ext uri="{FF2B5EF4-FFF2-40B4-BE49-F238E27FC236}">
                        <a16:creationId xmlns:a16="http://schemas.microsoft.com/office/drawing/2014/main" id="{8EE3278D-0D5E-4427-A409-66A335A07D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00" name="Picture 13">
                    <a:extLst>
                      <a:ext uri="{FF2B5EF4-FFF2-40B4-BE49-F238E27FC236}">
                        <a16:creationId xmlns:a16="http://schemas.microsoft.com/office/drawing/2014/main" id="{F806E24D-E93B-4B5A-9CB6-A0B8F4B624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9" name="Can 338">
                    <a:extLst>
                      <a:ext uri="{FF2B5EF4-FFF2-40B4-BE49-F238E27FC236}">
                        <a16:creationId xmlns:a16="http://schemas.microsoft.com/office/drawing/2014/main" id="{595A217C-6F5E-4231-86F9-F51D65B71202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0" name="Can 339">
                    <a:extLst>
                      <a:ext uri="{FF2B5EF4-FFF2-40B4-BE49-F238E27FC236}">
                        <a16:creationId xmlns:a16="http://schemas.microsoft.com/office/drawing/2014/main" id="{E17D4ED6-7213-4025-8246-29934C53A8A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1" name="Can 340">
                    <a:extLst>
                      <a:ext uri="{FF2B5EF4-FFF2-40B4-BE49-F238E27FC236}">
                        <a16:creationId xmlns:a16="http://schemas.microsoft.com/office/drawing/2014/main" id="{A9832AA3-42A4-40D3-9546-C238A90654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548" name="Group 219">
                  <a:extLst>
                    <a:ext uri="{FF2B5EF4-FFF2-40B4-BE49-F238E27FC236}">
                      <a16:creationId xmlns:a16="http://schemas.microsoft.com/office/drawing/2014/main" id="{4AC1DBE5-4BF0-4F6A-9F85-CE82EEB758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24" name="Can 323">
                    <a:extLst>
                      <a:ext uri="{FF2B5EF4-FFF2-40B4-BE49-F238E27FC236}">
                        <a16:creationId xmlns:a16="http://schemas.microsoft.com/office/drawing/2014/main" id="{49F1F6A6-6264-477A-BC4D-D011EAF85DA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5" name="Can 324">
                    <a:extLst>
                      <a:ext uri="{FF2B5EF4-FFF2-40B4-BE49-F238E27FC236}">
                        <a16:creationId xmlns:a16="http://schemas.microsoft.com/office/drawing/2014/main" id="{931EE354-9047-4B8F-B6A8-9F2E791433AB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78" name="Picture 9">
                    <a:extLst>
                      <a:ext uri="{FF2B5EF4-FFF2-40B4-BE49-F238E27FC236}">
                        <a16:creationId xmlns:a16="http://schemas.microsoft.com/office/drawing/2014/main" id="{6F608D10-1DAB-4166-802D-B776F072F9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79" name="Picture 11">
                    <a:extLst>
                      <a:ext uri="{FF2B5EF4-FFF2-40B4-BE49-F238E27FC236}">
                        <a16:creationId xmlns:a16="http://schemas.microsoft.com/office/drawing/2014/main" id="{ABE8829F-B7E7-4975-8991-A17BEABE9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80" name="Picture 12">
                    <a:extLst>
                      <a:ext uri="{FF2B5EF4-FFF2-40B4-BE49-F238E27FC236}">
                        <a16:creationId xmlns:a16="http://schemas.microsoft.com/office/drawing/2014/main" id="{D54846C2-7A36-4C07-A62B-461CAB7731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81" name="Picture 13">
                    <a:extLst>
                      <a:ext uri="{FF2B5EF4-FFF2-40B4-BE49-F238E27FC236}">
                        <a16:creationId xmlns:a16="http://schemas.microsoft.com/office/drawing/2014/main" id="{90687A96-6E7F-4A1D-86F9-4F54F51272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0" name="Can 329">
                    <a:extLst>
                      <a:ext uri="{FF2B5EF4-FFF2-40B4-BE49-F238E27FC236}">
                        <a16:creationId xmlns:a16="http://schemas.microsoft.com/office/drawing/2014/main" id="{72C6E9D5-D8E4-48EE-A61F-9F46BB869115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1" name="Can 330">
                    <a:extLst>
                      <a:ext uri="{FF2B5EF4-FFF2-40B4-BE49-F238E27FC236}">
                        <a16:creationId xmlns:a16="http://schemas.microsoft.com/office/drawing/2014/main" id="{9272F2D3-7273-474A-89C5-65199A8BD93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2" name="Can 331">
                    <a:extLst>
                      <a:ext uri="{FF2B5EF4-FFF2-40B4-BE49-F238E27FC236}">
                        <a16:creationId xmlns:a16="http://schemas.microsoft.com/office/drawing/2014/main" id="{A306185F-387F-4A85-97B2-A8F633DC30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13" name="Can 312">
                  <a:extLst>
                    <a:ext uri="{FF2B5EF4-FFF2-40B4-BE49-F238E27FC236}">
                      <a16:creationId xmlns:a16="http://schemas.microsoft.com/office/drawing/2014/main" id="{C654783F-8402-493F-995D-7AFC4E2C2724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552" name="Group 198">
                  <a:extLst>
                    <a:ext uri="{FF2B5EF4-FFF2-40B4-BE49-F238E27FC236}">
                      <a16:creationId xmlns:a16="http://schemas.microsoft.com/office/drawing/2014/main" id="{35EAB6B9-ADB5-4D54-B027-4AEEC68341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15" name="Can 314">
                    <a:extLst>
                      <a:ext uri="{FF2B5EF4-FFF2-40B4-BE49-F238E27FC236}">
                        <a16:creationId xmlns:a16="http://schemas.microsoft.com/office/drawing/2014/main" id="{DBA21773-79C2-4C35-9FBC-1297DC83200F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16" name="Can 315">
                    <a:extLst>
                      <a:ext uri="{FF2B5EF4-FFF2-40B4-BE49-F238E27FC236}">
                        <a16:creationId xmlns:a16="http://schemas.microsoft.com/office/drawing/2014/main" id="{BE53D26C-10B4-4E39-9ED8-C1C9C794F8D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59" name="Picture 9">
                    <a:extLst>
                      <a:ext uri="{FF2B5EF4-FFF2-40B4-BE49-F238E27FC236}">
                        <a16:creationId xmlns:a16="http://schemas.microsoft.com/office/drawing/2014/main" id="{B035B2A5-F039-43A2-BD19-690B83D1BA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0" name="Picture 11">
                    <a:extLst>
                      <a:ext uri="{FF2B5EF4-FFF2-40B4-BE49-F238E27FC236}">
                        <a16:creationId xmlns:a16="http://schemas.microsoft.com/office/drawing/2014/main" id="{A0B23F25-DA90-4902-B48E-FE3DD48A05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1" name="Picture 12">
                    <a:extLst>
                      <a:ext uri="{FF2B5EF4-FFF2-40B4-BE49-F238E27FC236}">
                        <a16:creationId xmlns:a16="http://schemas.microsoft.com/office/drawing/2014/main" id="{0E9FC6D2-15D5-4708-B2ED-3B6ED3BE62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2" name="Picture 13">
                    <a:extLst>
                      <a:ext uri="{FF2B5EF4-FFF2-40B4-BE49-F238E27FC236}">
                        <a16:creationId xmlns:a16="http://schemas.microsoft.com/office/drawing/2014/main" id="{9FD3D138-F4E3-4E14-BD30-B863DA4271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1" name="Can 320">
                    <a:extLst>
                      <a:ext uri="{FF2B5EF4-FFF2-40B4-BE49-F238E27FC236}">
                        <a16:creationId xmlns:a16="http://schemas.microsoft.com/office/drawing/2014/main" id="{776007E2-DB9A-4969-A3C5-F305A7EE32D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Can 321">
                    <a:extLst>
                      <a:ext uri="{FF2B5EF4-FFF2-40B4-BE49-F238E27FC236}">
                        <a16:creationId xmlns:a16="http://schemas.microsoft.com/office/drawing/2014/main" id="{10B87B91-CF97-4FE3-A54C-EB39233A9077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3" name="Can 322">
                    <a:extLst>
                      <a:ext uri="{FF2B5EF4-FFF2-40B4-BE49-F238E27FC236}">
                        <a16:creationId xmlns:a16="http://schemas.microsoft.com/office/drawing/2014/main" id="{44B09FE0-BC08-4542-A5CE-89106F2B36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89" name="Group 341">
              <a:extLst>
                <a:ext uri="{FF2B5EF4-FFF2-40B4-BE49-F238E27FC236}">
                  <a16:creationId xmlns:a16="http://schemas.microsoft.com/office/drawing/2014/main" id="{E3742EB6-23C6-47FB-B097-4342B6290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2213716B-01B5-46FE-B16B-AD09544F2C9A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476" name="Group 271">
                <a:extLst>
                  <a:ext uri="{FF2B5EF4-FFF2-40B4-BE49-F238E27FC236}">
                    <a16:creationId xmlns:a16="http://schemas.microsoft.com/office/drawing/2014/main" id="{1C10FF56-19EC-463B-85DF-16B6D25F60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45" name="Can 344">
                  <a:extLst>
                    <a:ext uri="{FF2B5EF4-FFF2-40B4-BE49-F238E27FC236}">
                      <a16:creationId xmlns:a16="http://schemas.microsoft.com/office/drawing/2014/main" id="{B6E38B18-71DC-44D8-B036-E6F2C74E8F56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80" name="Group 209">
                  <a:extLst>
                    <a:ext uri="{FF2B5EF4-FFF2-40B4-BE49-F238E27FC236}">
                      <a16:creationId xmlns:a16="http://schemas.microsoft.com/office/drawing/2014/main" id="{55A0E59A-F1A6-45BE-AB56-DB28E071B3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368" name="Can 367">
                    <a:extLst>
                      <a:ext uri="{FF2B5EF4-FFF2-40B4-BE49-F238E27FC236}">
                        <a16:creationId xmlns:a16="http://schemas.microsoft.com/office/drawing/2014/main" id="{294A0BA5-4588-4CFB-81A4-0EAB0139691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9" name="Can 368">
                    <a:extLst>
                      <a:ext uri="{FF2B5EF4-FFF2-40B4-BE49-F238E27FC236}">
                        <a16:creationId xmlns:a16="http://schemas.microsoft.com/office/drawing/2014/main" id="{4A546475-C03B-4D09-9AD4-26A61B2F953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30" name="Picture 9">
                    <a:extLst>
                      <a:ext uri="{FF2B5EF4-FFF2-40B4-BE49-F238E27FC236}">
                        <a16:creationId xmlns:a16="http://schemas.microsoft.com/office/drawing/2014/main" id="{B7A7C70D-F5A0-4A23-A03E-E6A0AF859A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31" name="Picture 11">
                    <a:extLst>
                      <a:ext uri="{FF2B5EF4-FFF2-40B4-BE49-F238E27FC236}">
                        <a16:creationId xmlns:a16="http://schemas.microsoft.com/office/drawing/2014/main" id="{4E50D310-5BF6-426D-9B04-A8EC64CAA6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32" name="Picture 12">
                    <a:extLst>
                      <a:ext uri="{FF2B5EF4-FFF2-40B4-BE49-F238E27FC236}">
                        <a16:creationId xmlns:a16="http://schemas.microsoft.com/office/drawing/2014/main" id="{9AE99130-A137-4B62-8AEA-7C6828379A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74" name="Can 373">
                    <a:extLst>
                      <a:ext uri="{FF2B5EF4-FFF2-40B4-BE49-F238E27FC236}">
                        <a16:creationId xmlns:a16="http://schemas.microsoft.com/office/drawing/2014/main" id="{C61377DA-E047-47AA-ABEA-A49F52A0E24C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5" name="Can 374">
                    <a:extLst>
                      <a:ext uri="{FF2B5EF4-FFF2-40B4-BE49-F238E27FC236}">
                        <a16:creationId xmlns:a16="http://schemas.microsoft.com/office/drawing/2014/main" id="{6A76A1A3-672F-4ACA-AE00-99E8C976057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6" name="Can 375">
                    <a:extLst>
                      <a:ext uri="{FF2B5EF4-FFF2-40B4-BE49-F238E27FC236}">
                        <a16:creationId xmlns:a16="http://schemas.microsoft.com/office/drawing/2014/main" id="{FAD90484-F6BB-4AB1-B2E0-A881757FA2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481" name="Group 219">
                  <a:extLst>
                    <a:ext uri="{FF2B5EF4-FFF2-40B4-BE49-F238E27FC236}">
                      <a16:creationId xmlns:a16="http://schemas.microsoft.com/office/drawing/2014/main" id="{448BF70C-1506-4E45-BC70-69CA67A09B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59" name="Can 358">
                    <a:extLst>
                      <a:ext uri="{FF2B5EF4-FFF2-40B4-BE49-F238E27FC236}">
                        <a16:creationId xmlns:a16="http://schemas.microsoft.com/office/drawing/2014/main" id="{B71DDCE0-A9B8-47C0-9961-F0DB76DC629D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0" name="Can 359">
                    <a:extLst>
                      <a:ext uri="{FF2B5EF4-FFF2-40B4-BE49-F238E27FC236}">
                        <a16:creationId xmlns:a16="http://schemas.microsoft.com/office/drawing/2014/main" id="{F2865333-2797-466F-B07C-686B074827D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11" name="Picture 9">
                    <a:extLst>
                      <a:ext uri="{FF2B5EF4-FFF2-40B4-BE49-F238E27FC236}">
                        <a16:creationId xmlns:a16="http://schemas.microsoft.com/office/drawing/2014/main" id="{CF5EF7CD-4633-4665-90C8-69840DC2AC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2" name="Picture 11">
                    <a:extLst>
                      <a:ext uri="{FF2B5EF4-FFF2-40B4-BE49-F238E27FC236}">
                        <a16:creationId xmlns:a16="http://schemas.microsoft.com/office/drawing/2014/main" id="{708507D5-62E1-4EA8-98BA-108F09E3DF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3" name="Picture 12">
                    <a:extLst>
                      <a:ext uri="{FF2B5EF4-FFF2-40B4-BE49-F238E27FC236}">
                        <a16:creationId xmlns:a16="http://schemas.microsoft.com/office/drawing/2014/main" id="{D6D9F47B-D4BC-432E-A441-861C251BB7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4" name="Picture 13">
                    <a:extLst>
                      <a:ext uri="{FF2B5EF4-FFF2-40B4-BE49-F238E27FC236}">
                        <a16:creationId xmlns:a16="http://schemas.microsoft.com/office/drawing/2014/main" id="{ECD977F3-82C2-48BF-B814-8B29AAF761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5" name="Can 364">
                    <a:extLst>
                      <a:ext uri="{FF2B5EF4-FFF2-40B4-BE49-F238E27FC236}">
                        <a16:creationId xmlns:a16="http://schemas.microsoft.com/office/drawing/2014/main" id="{888FA742-17D7-47C0-AA21-68697E80561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6" name="Can 365">
                    <a:extLst>
                      <a:ext uri="{FF2B5EF4-FFF2-40B4-BE49-F238E27FC236}">
                        <a16:creationId xmlns:a16="http://schemas.microsoft.com/office/drawing/2014/main" id="{AA1D89A2-6C67-4703-B946-F9B11956C736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7" name="Can 366">
                    <a:extLst>
                      <a:ext uri="{FF2B5EF4-FFF2-40B4-BE49-F238E27FC236}">
                        <a16:creationId xmlns:a16="http://schemas.microsoft.com/office/drawing/2014/main" id="{FBFD5173-A748-4CB3-B97A-F03AAA2AA1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48" name="Can 347">
                  <a:extLst>
                    <a:ext uri="{FF2B5EF4-FFF2-40B4-BE49-F238E27FC236}">
                      <a16:creationId xmlns:a16="http://schemas.microsoft.com/office/drawing/2014/main" id="{3F96449B-A12F-48EE-AA39-ACCE3BE9A34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85" name="Group 198">
                  <a:extLst>
                    <a:ext uri="{FF2B5EF4-FFF2-40B4-BE49-F238E27FC236}">
                      <a16:creationId xmlns:a16="http://schemas.microsoft.com/office/drawing/2014/main" id="{8E6ACFB2-DF0F-41E1-A2F4-785F6291F1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50" name="Can 349">
                    <a:extLst>
                      <a:ext uri="{FF2B5EF4-FFF2-40B4-BE49-F238E27FC236}">
                        <a16:creationId xmlns:a16="http://schemas.microsoft.com/office/drawing/2014/main" id="{D3E284BD-CF96-4EC6-B63C-67B93176284A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1" name="Can 350">
                    <a:extLst>
                      <a:ext uri="{FF2B5EF4-FFF2-40B4-BE49-F238E27FC236}">
                        <a16:creationId xmlns:a16="http://schemas.microsoft.com/office/drawing/2014/main" id="{BF319245-FC2F-43EA-93FE-05BEA244847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92" name="Picture 9">
                    <a:extLst>
                      <a:ext uri="{FF2B5EF4-FFF2-40B4-BE49-F238E27FC236}">
                        <a16:creationId xmlns:a16="http://schemas.microsoft.com/office/drawing/2014/main" id="{34FADD0E-212C-4BC0-9C7B-C347F0FCCB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3" name="Picture 11">
                    <a:extLst>
                      <a:ext uri="{FF2B5EF4-FFF2-40B4-BE49-F238E27FC236}">
                        <a16:creationId xmlns:a16="http://schemas.microsoft.com/office/drawing/2014/main" id="{02617E7F-3AB6-4A4A-BF00-03A2262395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4" name="Picture 12">
                    <a:extLst>
                      <a:ext uri="{FF2B5EF4-FFF2-40B4-BE49-F238E27FC236}">
                        <a16:creationId xmlns:a16="http://schemas.microsoft.com/office/drawing/2014/main" id="{2C92871E-14FE-45EC-831E-32EA353AC8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5" name="Picture 13">
                    <a:extLst>
                      <a:ext uri="{FF2B5EF4-FFF2-40B4-BE49-F238E27FC236}">
                        <a16:creationId xmlns:a16="http://schemas.microsoft.com/office/drawing/2014/main" id="{6386B7AB-58EE-4E75-88BE-2BFB0256B0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56" name="Can 355">
                    <a:extLst>
                      <a:ext uri="{FF2B5EF4-FFF2-40B4-BE49-F238E27FC236}">
                        <a16:creationId xmlns:a16="http://schemas.microsoft.com/office/drawing/2014/main" id="{3E3776AA-0CFB-441B-A85F-891F8B45455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7" name="Can 356">
                    <a:extLst>
                      <a:ext uri="{FF2B5EF4-FFF2-40B4-BE49-F238E27FC236}">
                        <a16:creationId xmlns:a16="http://schemas.microsoft.com/office/drawing/2014/main" id="{199092CA-24F0-4B6B-916E-277FB54E4A6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8" name="Can 357">
                    <a:extLst>
                      <a:ext uri="{FF2B5EF4-FFF2-40B4-BE49-F238E27FC236}">
                        <a16:creationId xmlns:a16="http://schemas.microsoft.com/office/drawing/2014/main" id="{BCFD1280-22E3-4D49-A8EB-76C568FE1A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90" name="Group 376">
              <a:extLst>
                <a:ext uri="{FF2B5EF4-FFF2-40B4-BE49-F238E27FC236}">
                  <a16:creationId xmlns:a16="http://schemas.microsoft.com/office/drawing/2014/main" id="{2D394E2E-B715-4B33-BE3B-D3443872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A60D61F4-11B0-4E1F-BC01-918D6D558FAB}"/>
                  </a:ext>
                </a:extLst>
              </p:cNvPr>
              <p:cNvSpPr/>
              <p:nvPr/>
            </p:nvSpPr>
            <p:spPr>
              <a:xfrm>
                <a:off x="2058104" y="3809006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408" name="Group 271">
                <a:extLst>
                  <a:ext uri="{FF2B5EF4-FFF2-40B4-BE49-F238E27FC236}">
                    <a16:creationId xmlns:a16="http://schemas.microsoft.com/office/drawing/2014/main" id="{80F63E6B-9503-4F65-8CB2-39C52B287E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80" name="Can 379">
                  <a:extLst>
                    <a:ext uri="{FF2B5EF4-FFF2-40B4-BE49-F238E27FC236}">
                      <a16:creationId xmlns:a16="http://schemas.microsoft.com/office/drawing/2014/main" id="{B919D971-8125-45FB-8808-5601ACE2B674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12" name="Group 209">
                  <a:extLst>
                    <a:ext uri="{FF2B5EF4-FFF2-40B4-BE49-F238E27FC236}">
                      <a16:creationId xmlns:a16="http://schemas.microsoft.com/office/drawing/2014/main" id="{D99FB95A-D86F-4542-9A11-D1D2FFF92B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03" name="Can 402">
                    <a:extLst>
                      <a:ext uri="{FF2B5EF4-FFF2-40B4-BE49-F238E27FC236}">
                        <a16:creationId xmlns:a16="http://schemas.microsoft.com/office/drawing/2014/main" id="{FC77766B-8504-4CB9-B051-B7AC2EE6A88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4" name="Can 403">
                    <a:extLst>
                      <a:ext uri="{FF2B5EF4-FFF2-40B4-BE49-F238E27FC236}">
                        <a16:creationId xmlns:a16="http://schemas.microsoft.com/office/drawing/2014/main" id="{FFC4DC70-5208-4F0D-BEEC-36CC93DA18B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62" name="Picture 9">
                    <a:extLst>
                      <a:ext uri="{FF2B5EF4-FFF2-40B4-BE49-F238E27FC236}">
                        <a16:creationId xmlns:a16="http://schemas.microsoft.com/office/drawing/2014/main" id="{20C84F22-958D-437B-892A-6832CE09E9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3" name="Picture 11">
                    <a:extLst>
                      <a:ext uri="{FF2B5EF4-FFF2-40B4-BE49-F238E27FC236}">
                        <a16:creationId xmlns:a16="http://schemas.microsoft.com/office/drawing/2014/main" id="{AFC5B8A4-E7E5-4853-94BC-779020852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4" name="Picture 12">
                    <a:extLst>
                      <a:ext uri="{FF2B5EF4-FFF2-40B4-BE49-F238E27FC236}">
                        <a16:creationId xmlns:a16="http://schemas.microsoft.com/office/drawing/2014/main" id="{BE25FC00-3A59-4F16-A849-449353A129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5" name="Picture 13">
                    <a:extLst>
                      <a:ext uri="{FF2B5EF4-FFF2-40B4-BE49-F238E27FC236}">
                        <a16:creationId xmlns:a16="http://schemas.microsoft.com/office/drawing/2014/main" id="{A20B561B-06D0-400D-91C5-9CB4B3E9A6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9" name="Can 408">
                    <a:extLst>
                      <a:ext uri="{FF2B5EF4-FFF2-40B4-BE49-F238E27FC236}">
                        <a16:creationId xmlns:a16="http://schemas.microsoft.com/office/drawing/2014/main" id="{B8D00E53-0A69-4BB2-A517-07AB709540A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0" name="Can 409">
                    <a:extLst>
                      <a:ext uri="{FF2B5EF4-FFF2-40B4-BE49-F238E27FC236}">
                        <a16:creationId xmlns:a16="http://schemas.microsoft.com/office/drawing/2014/main" id="{8F15B15E-E2F3-4ED8-B8D2-1E3EBF376C5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1" name="Can 410">
                    <a:extLst>
                      <a:ext uri="{FF2B5EF4-FFF2-40B4-BE49-F238E27FC236}">
                        <a16:creationId xmlns:a16="http://schemas.microsoft.com/office/drawing/2014/main" id="{1AC0928E-F9E7-449C-8F8C-6AC215E329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413" name="Group 219">
                  <a:extLst>
                    <a:ext uri="{FF2B5EF4-FFF2-40B4-BE49-F238E27FC236}">
                      <a16:creationId xmlns:a16="http://schemas.microsoft.com/office/drawing/2014/main" id="{40BB6293-45F9-49D6-8453-A7830D40AB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94" name="Can 393">
                    <a:extLst>
                      <a:ext uri="{FF2B5EF4-FFF2-40B4-BE49-F238E27FC236}">
                        <a16:creationId xmlns:a16="http://schemas.microsoft.com/office/drawing/2014/main" id="{89B8B832-11EF-4A4C-898F-36D863EDE6C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5" name="Can 394">
                    <a:extLst>
                      <a:ext uri="{FF2B5EF4-FFF2-40B4-BE49-F238E27FC236}">
                        <a16:creationId xmlns:a16="http://schemas.microsoft.com/office/drawing/2014/main" id="{A1BD53C7-A779-4461-85FD-31E9E070AA3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43" name="Picture 9">
                    <a:extLst>
                      <a:ext uri="{FF2B5EF4-FFF2-40B4-BE49-F238E27FC236}">
                        <a16:creationId xmlns:a16="http://schemas.microsoft.com/office/drawing/2014/main" id="{14DE16C5-6D5F-4E59-947E-1EF9E4F8FC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4" name="Picture 11">
                    <a:extLst>
                      <a:ext uri="{FF2B5EF4-FFF2-40B4-BE49-F238E27FC236}">
                        <a16:creationId xmlns:a16="http://schemas.microsoft.com/office/drawing/2014/main" id="{A8F0729E-10FC-4777-90F9-E268460E2C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5" name="Picture 12">
                    <a:extLst>
                      <a:ext uri="{FF2B5EF4-FFF2-40B4-BE49-F238E27FC236}">
                        <a16:creationId xmlns:a16="http://schemas.microsoft.com/office/drawing/2014/main" id="{0EB54A6C-32F6-4374-842A-04AB1EBBB9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6" name="Picture 13">
                    <a:extLst>
                      <a:ext uri="{FF2B5EF4-FFF2-40B4-BE49-F238E27FC236}">
                        <a16:creationId xmlns:a16="http://schemas.microsoft.com/office/drawing/2014/main" id="{68F2F300-3355-4EFC-80C0-976D648923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0" name="Can 399">
                    <a:extLst>
                      <a:ext uri="{FF2B5EF4-FFF2-40B4-BE49-F238E27FC236}">
                        <a16:creationId xmlns:a16="http://schemas.microsoft.com/office/drawing/2014/main" id="{178AD677-A102-4FAF-800B-66783DC3DAC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1" name="Can 400">
                    <a:extLst>
                      <a:ext uri="{FF2B5EF4-FFF2-40B4-BE49-F238E27FC236}">
                        <a16:creationId xmlns:a16="http://schemas.microsoft.com/office/drawing/2014/main" id="{9280BF26-474E-4674-963A-BF98549D09C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2" name="Can 401">
                    <a:extLst>
                      <a:ext uri="{FF2B5EF4-FFF2-40B4-BE49-F238E27FC236}">
                        <a16:creationId xmlns:a16="http://schemas.microsoft.com/office/drawing/2014/main" id="{D7AC45DC-2D2C-46D5-A010-996FB44989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83" name="Can 382">
                  <a:extLst>
                    <a:ext uri="{FF2B5EF4-FFF2-40B4-BE49-F238E27FC236}">
                      <a16:creationId xmlns:a16="http://schemas.microsoft.com/office/drawing/2014/main" id="{C7AE6626-2BDE-476C-A908-4B84F8CE5192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17" name="Group 198">
                  <a:extLst>
                    <a:ext uri="{FF2B5EF4-FFF2-40B4-BE49-F238E27FC236}">
                      <a16:creationId xmlns:a16="http://schemas.microsoft.com/office/drawing/2014/main" id="{87AE5B55-0339-4DDD-9CD5-8BA78BFF20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5" name="Can 384">
                    <a:extLst>
                      <a:ext uri="{FF2B5EF4-FFF2-40B4-BE49-F238E27FC236}">
                        <a16:creationId xmlns:a16="http://schemas.microsoft.com/office/drawing/2014/main" id="{6ED9C8DF-F58F-4B04-8310-565DE9A11D11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6" name="Can 385">
                    <a:extLst>
                      <a:ext uri="{FF2B5EF4-FFF2-40B4-BE49-F238E27FC236}">
                        <a16:creationId xmlns:a16="http://schemas.microsoft.com/office/drawing/2014/main" id="{ED187EC6-42F4-42A5-AB55-31381ACB7F6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24" name="Picture 9">
                    <a:extLst>
                      <a:ext uri="{FF2B5EF4-FFF2-40B4-BE49-F238E27FC236}">
                        <a16:creationId xmlns:a16="http://schemas.microsoft.com/office/drawing/2014/main" id="{11EADEB2-3431-4E3D-8708-38F79EBA53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5" name="Picture 11">
                    <a:extLst>
                      <a:ext uri="{FF2B5EF4-FFF2-40B4-BE49-F238E27FC236}">
                        <a16:creationId xmlns:a16="http://schemas.microsoft.com/office/drawing/2014/main" id="{CCCEEC13-5C00-4CC2-8346-E684797D13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6" name="Picture 12">
                    <a:extLst>
                      <a:ext uri="{FF2B5EF4-FFF2-40B4-BE49-F238E27FC236}">
                        <a16:creationId xmlns:a16="http://schemas.microsoft.com/office/drawing/2014/main" id="{1F76239B-0900-46CC-B418-872992AFA0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7" name="Picture 13">
                    <a:extLst>
                      <a:ext uri="{FF2B5EF4-FFF2-40B4-BE49-F238E27FC236}">
                        <a16:creationId xmlns:a16="http://schemas.microsoft.com/office/drawing/2014/main" id="{5464F792-6B9E-47F5-9025-855139AA22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1" name="Can 390">
                    <a:extLst>
                      <a:ext uri="{FF2B5EF4-FFF2-40B4-BE49-F238E27FC236}">
                        <a16:creationId xmlns:a16="http://schemas.microsoft.com/office/drawing/2014/main" id="{4A59D74B-97D4-4C88-8B1E-9679DA131CEA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2" name="Can 391">
                    <a:extLst>
                      <a:ext uri="{FF2B5EF4-FFF2-40B4-BE49-F238E27FC236}">
                        <a16:creationId xmlns:a16="http://schemas.microsoft.com/office/drawing/2014/main" id="{62CC4E77-9677-41BE-9972-6B96E2C94F5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3" name="Can 392">
                    <a:extLst>
                      <a:ext uri="{FF2B5EF4-FFF2-40B4-BE49-F238E27FC236}">
                        <a16:creationId xmlns:a16="http://schemas.microsoft.com/office/drawing/2014/main" id="{1E802881-0D02-4AC2-8EF2-B5A5FBB7C5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412" name="Can 411">
              <a:extLst>
                <a:ext uri="{FF2B5EF4-FFF2-40B4-BE49-F238E27FC236}">
                  <a16:creationId xmlns:a16="http://schemas.microsoft.com/office/drawing/2014/main" id="{6D6EAF3B-5943-4510-B62E-8CF8319C2012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4" name="Can 413">
              <a:extLst>
                <a:ext uri="{FF2B5EF4-FFF2-40B4-BE49-F238E27FC236}">
                  <a16:creationId xmlns:a16="http://schemas.microsoft.com/office/drawing/2014/main" id="{F8AEAF92-77AD-4ED7-96A2-CB81A32B6B40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5" name="Can 414">
              <a:extLst>
                <a:ext uri="{FF2B5EF4-FFF2-40B4-BE49-F238E27FC236}">
                  <a16:creationId xmlns:a16="http://schemas.microsoft.com/office/drawing/2014/main" id="{895F08D0-9E69-496A-A427-D3A4012B5E86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6" name="Can 415">
              <a:extLst>
                <a:ext uri="{FF2B5EF4-FFF2-40B4-BE49-F238E27FC236}">
                  <a16:creationId xmlns:a16="http://schemas.microsoft.com/office/drawing/2014/main" id="{8CF4E420-09A9-473E-BE58-71373A840061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5403" name="Picture 6">
              <a:extLst>
                <a:ext uri="{FF2B5EF4-FFF2-40B4-BE49-F238E27FC236}">
                  <a16:creationId xmlns:a16="http://schemas.microsoft.com/office/drawing/2014/main" id="{05640B1C-0A93-44D7-A265-EB06AEE65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4" name="Picture 6">
              <a:extLst>
                <a:ext uri="{FF2B5EF4-FFF2-40B4-BE49-F238E27FC236}">
                  <a16:creationId xmlns:a16="http://schemas.microsoft.com/office/drawing/2014/main" id="{8E6AFD19-1B1D-48A4-9765-F087F49B9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5" name="Picture 6">
              <a:extLst>
                <a:ext uri="{FF2B5EF4-FFF2-40B4-BE49-F238E27FC236}">
                  <a16:creationId xmlns:a16="http://schemas.microsoft.com/office/drawing/2014/main" id="{AE732BFB-37AD-4170-BD26-CF8FBBE85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6" name="Picture 6">
              <a:extLst>
                <a:ext uri="{FF2B5EF4-FFF2-40B4-BE49-F238E27FC236}">
                  <a16:creationId xmlns:a16="http://schemas.microsoft.com/office/drawing/2014/main" id="{FB52444C-F2ED-4786-8430-B956FB08C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6BA3859-62B0-475D-9FE2-ED808784CA23}"/>
              </a:ext>
            </a:extLst>
          </p:cNvPr>
          <p:cNvCxnSpPr/>
          <p:nvPr/>
        </p:nvCxnSpPr>
        <p:spPr>
          <a:xfrm rot="5400000">
            <a:off x="3467100" y="4076700"/>
            <a:ext cx="4495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E412232-C58F-4A3E-95DD-E202B56999E4}"/>
              </a:ext>
            </a:extLst>
          </p:cNvPr>
          <p:cNvCxnSpPr/>
          <p:nvPr/>
        </p:nvCxnSpPr>
        <p:spPr>
          <a:xfrm>
            <a:off x="1905000" y="3609974"/>
            <a:ext cx="3886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F82B3719-C3BA-4A48-911C-63361A7688D4}"/>
              </a:ext>
            </a:extLst>
          </p:cNvPr>
          <p:cNvCxnSpPr/>
          <p:nvPr/>
        </p:nvCxnSpPr>
        <p:spPr>
          <a:xfrm>
            <a:off x="5715000" y="3609974"/>
            <a:ext cx="38862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7" name="Right Brace 426">
            <a:extLst>
              <a:ext uri="{FF2B5EF4-FFF2-40B4-BE49-F238E27FC236}">
                <a16:creationId xmlns:a16="http://schemas.microsoft.com/office/drawing/2014/main" id="{909E766E-6015-4109-93FF-C1C00D10A824}"/>
              </a:ext>
            </a:extLst>
          </p:cNvPr>
          <p:cNvSpPr/>
          <p:nvPr/>
        </p:nvSpPr>
        <p:spPr>
          <a:xfrm>
            <a:off x="9677400" y="1676400"/>
            <a:ext cx="304800" cy="449580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/>
            <a:endParaRPr lang="en-US"/>
          </a:p>
        </p:txBody>
      </p:sp>
      <p:sp>
        <p:nvSpPr>
          <p:cNvPr id="428" name="Text Box 80">
            <a:extLst>
              <a:ext uri="{FF2B5EF4-FFF2-40B4-BE49-F238E27FC236}">
                <a16:creationId xmlns:a16="http://schemas.microsoft.com/office/drawing/2014/main" id="{14BB417C-E9C5-4BE5-AEC9-4F1FE22F7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269" y="6390062"/>
            <a:ext cx="4190998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Wide Area Network (WAN)</a:t>
            </a:r>
          </a:p>
        </p:txBody>
      </p:sp>
      <p:sp>
        <p:nvSpPr>
          <p:cNvPr id="430" name="Right Brace 429">
            <a:extLst>
              <a:ext uri="{FF2B5EF4-FFF2-40B4-BE49-F238E27FC236}">
                <a16:creationId xmlns:a16="http://schemas.microsoft.com/office/drawing/2014/main" id="{458A3570-4096-4646-8241-49F3F93FEA8A}"/>
              </a:ext>
            </a:extLst>
          </p:cNvPr>
          <p:cNvSpPr/>
          <p:nvPr/>
        </p:nvSpPr>
        <p:spPr>
          <a:xfrm rot="5400000">
            <a:off x="3314702" y="4533900"/>
            <a:ext cx="419100" cy="33147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4" name="Rectangle 2">
            <a:extLst>
              <a:ext uri="{FF2B5EF4-FFF2-40B4-BE49-F238E27FC236}">
                <a16:creationId xmlns:a16="http://schemas.microsoft.com/office/drawing/2014/main" id="{563A88FB-B01B-4F8C-92E1-7CFB0C5A4DA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Brief Summary of Important Networks 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dirty="0"/>
              <a:t>(Based on Size)</a:t>
            </a:r>
          </a:p>
        </p:txBody>
      </p:sp>
      <p:sp>
        <p:nvSpPr>
          <p:cNvPr id="213" name="Text Box 79">
            <a:extLst>
              <a:ext uri="{FF2B5EF4-FFF2-40B4-BE49-F238E27FC236}">
                <a16:creationId xmlns:a16="http://schemas.microsoft.com/office/drawing/2014/main" id="{00260B49-B04D-4036-A0C7-96A680D4F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679" y="5767377"/>
            <a:ext cx="2905912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  A network of networks</a:t>
            </a:r>
          </a:p>
        </p:txBody>
      </p:sp>
      <p:sp>
        <p:nvSpPr>
          <p:cNvPr id="215" name="Slide Number Placeholder 6">
            <a:extLst>
              <a:ext uri="{FF2B5EF4-FFF2-40B4-BE49-F238E27FC236}">
                <a16:creationId xmlns:a16="http://schemas.microsoft.com/office/drawing/2014/main" id="{599CDE7C-834C-A748-B413-4FAFA7CD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2" grpId="0"/>
      <p:bldP spid="47114" grpId="0"/>
      <p:bldP spid="427" grpId="0" animBg="1"/>
      <p:bldP spid="430" grpId="0" animBg="1"/>
      <p:bldP spid="21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AC0632-33F1-445B-B027-01D37107F09C}" vid="{4AB33DC8-7FF9-44E5-AC94-643A2DA011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22652</TotalTime>
  <Words>2517</Words>
  <Application>Microsoft Macintosh PowerPoint</Application>
  <PresentationFormat>Widescreen</PresentationFormat>
  <Paragraphs>491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NimbusSanL</vt:lpstr>
      <vt:lpstr>Times New Roman</vt:lpstr>
      <vt:lpstr>Wingdings</vt:lpstr>
      <vt:lpstr>1_Office Theme</vt:lpstr>
      <vt:lpstr>Theme1</vt:lpstr>
      <vt:lpstr>Distributed Systems Design COMP 6231 </vt:lpstr>
      <vt:lpstr>Today…</vt:lpstr>
      <vt:lpstr>Classification of Communication Paradigms</vt:lpstr>
      <vt:lpstr>PowerPoint Presentation</vt:lpstr>
      <vt:lpstr>A Primer: Latency and Bandwidth</vt:lpstr>
      <vt:lpstr>A Primer: Latency and Bandwidth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Layered Protocols</vt:lpstr>
      <vt:lpstr>PowerPoint Presentation</vt:lpstr>
      <vt:lpstr>PowerPoint Presentation</vt:lpstr>
      <vt:lpstr>PowerPoint Presentation</vt:lpstr>
      <vt:lpstr>Network Layers</vt:lpstr>
      <vt:lpstr>Physical Layer</vt:lpstr>
      <vt:lpstr>Data-link Layer</vt:lpstr>
      <vt:lpstr>Addressing over Local Networks</vt:lpstr>
      <vt:lpstr>Network Layer</vt:lpstr>
      <vt:lpstr>Router</vt:lpstr>
      <vt:lpstr>Transport Layer</vt:lpstr>
      <vt:lpstr>UDP Sockets</vt:lpstr>
      <vt:lpstr>UDP– Design Considerations </vt:lpstr>
      <vt:lpstr>TCP Sockets</vt:lpstr>
      <vt:lpstr>Main Advantages of TCP</vt:lpstr>
      <vt:lpstr>TCP vs UDP</vt:lpstr>
      <vt:lpstr>TCP vs UDP</vt:lpstr>
      <vt:lpstr>Layered Protocols with Examples</vt:lpstr>
      <vt:lpstr>Types of communication </vt:lpstr>
      <vt:lpstr>Transient communication</vt:lpstr>
      <vt:lpstr>Persistent communication</vt:lpstr>
      <vt:lpstr>An adapted layering scheme</vt:lpstr>
      <vt:lpstr>Middleware Layers</vt:lpstr>
      <vt:lpstr>Middleware Layers</vt:lpstr>
      <vt:lpstr>A 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Essam Mansour</cp:lastModifiedBy>
  <cp:revision>1235</cp:revision>
  <dcterms:created xsi:type="dcterms:W3CDTF">2008-11-03T12:44:07Z</dcterms:created>
  <dcterms:modified xsi:type="dcterms:W3CDTF">2021-01-25T19:36:30Z</dcterms:modified>
</cp:coreProperties>
</file>